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658" y="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2/1/2021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16700" dirty="0" smtClean="0">
                <a:ln w="19050">
                  <a:solidFill>
                    <a:schemeClr val="bg1"/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50800" dist="38100" dir="8100000" algn="tr" rotWithShape="0">
                    <a:prstClr val="black">
                      <a:alpha val="40000"/>
                    </a:prstClr>
                  </a:outerShdw>
                </a:effectLst>
              </a:rPr>
              <a:t>Restless Rivers</a:t>
            </a:r>
            <a:endParaRPr lang="en-GB" sz="16700" dirty="0">
              <a:ln w="19050">
                <a:solidFill>
                  <a:schemeClr val="bg1"/>
                </a:solidFill>
              </a:ln>
              <a:solidFill>
                <a:schemeClr val="bg2">
                  <a:lumMod val="75000"/>
                </a:schemeClr>
              </a:solidFill>
              <a:effectLst>
                <a:outerShdw blurRad="50800" dist="38100" dir="8100000" algn="tr" rotWithShape="0">
                  <a:prstClr val="black">
                    <a:alpha val="40000"/>
                  </a:prst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0409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57250"/>
          </a:xfrm>
        </p:spPr>
        <p:txBody>
          <a:bodyPr/>
          <a:lstStyle/>
          <a:p>
            <a:r>
              <a:rPr lang="en-GB" b="1" dirty="0" smtClean="0"/>
              <a:t>Your Task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359410" y="742950"/>
            <a:ext cx="5708390" cy="60959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800" dirty="0" smtClean="0"/>
              <a:t>Read the captions and match the photos to their descriptions.</a:t>
            </a:r>
            <a:endParaRPr lang="en-GB" sz="1800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0865" y="1328975"/>
            <a:ext cx="5784590" cy="38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56" t="78755" r="49929" b="1887"/>
          <a:stretch/>
        </p:blipFill>
        <p:spPr bwMode="auto">
          <a:xfrm>
            <a:off x="7467600" y="3600800"/>
            <a:ext cx="12192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71" t="61597" r="13514" b="19044"/>
          <a:stretch/>
        </p:blipFill>
        <p:spPr bwMode="auto">
          <a:xfrm>
            <a:off x="6144173" y="3486150"/>
            <a:ext cx="1219201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32" t="61156" r="47652" b="19485"/>
          <a:stretch/>
        </p:blipFill>
        <p:spPr bwMode="auto">
          <a:xfrm>
            <a:off x="3388931" y="3333750"/>
            <a:ext cx="12192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47" t="43557" r="13513" b="38844"/>
          <a:stretch/>
        </p:blipFill>
        <p:spPr bwMode="auto">
          <a:xfrm>
            <a:off x="6210459" y="1714499"/>
            <a:ext cx="1143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47" t="25958" r="13513" b="54683"/>
          <a:stretch/>
        </p:blipFill>
        <p:spPr bwMode="auto">
          <a:xfrm>
            <a:off x="4800600" y="1721035"/>
            <a:ext cx="11430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32" t="25958" r="49928" b="54683"/>
          <a:stretch/>
        </p:blipFill>
        <p:spPr bwMode="auto">
          <a:xfrm>
            <a:off x="3425378" y="1721035"/>
            <a:ext cx="11430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32" t="43557" r="49928" b="38844"/>
          <a:stretch/>
        </p:blipFill>
        <p:spPr bwMode="auto">
          <a:xfrm>
            <a:off x="7594102" y="1938574"/>
            <a:ext cx="11430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71" t="80515" r="13514" b="1887"/>
          <a:stretch/>
        </p:blipFill>
        <p:spPr bwMode="auto">
          <a:xfrm>
            <a:off x="4734633" y="3571009"/>
            <a:ext cx="1219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400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15</Words>
  <Application>Microsoft Office PowerPoint</Application>
  <PresentationFormat>On-screen Show (16:9)</PresentationFormat>
  <Paragraphs>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Calibri</vt:lpstr>
      <vt:lpstr>Office Theme</vt:lpstr>
      <vt:lpstr>Restless Rivers</vt:lpstr>
      <vt:lpstr>Your Task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Rivers</dc:title>
  <dc:creator>Chris</dc:creator>
  <cp:lastModifiedBy>MCGEE Edward</cp:lastModifiedBy>
  <cp:revision>18</cp:revision>
  <dcterms:created xsi:type="dcterms:W3CDTF">2006-08-16T00:00:00Z</dcterms:created>
  <dcterms:modified xsi:type="dcterms:W3CDTF">2021-02-01T11:15:38Z</dcterms:modified>
</cp:coreProperties>
</file>