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7" r:id="rId2"/>
    <p:sldId id="259" r:id="rId3"/>
    <p:sldId id="258" r:id="rId4"/>
    <p:sldId id="261" r:id="rId5"/>
    <p:sldId id="262" r:id="rId6"/>
    <p:sldId id="263" r:id="rId7"/>
    <p:sldId id="264" r:id="rId8"/>
    <p:sldId id="304" r:id="rId9"/>
    <p:sldId id="278" r:id="rId10"/>
    <p:sldId id="280" r:id="rId11"/>
    <p:sldId id="306" r:id="rId12"/>
    <p:sldId id="285" r:id="rId13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529FF5-B1BD-4342-8499-3E71C2FB1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832751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A8B0B9-058C-4F5B-80C1-C7F5EF4655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5581085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A8B0B9-058C-4F5B-80C1-C7F5EF465556}" type="slidenum">
              <a:rPr lang="en-GB" smtClean="0"/>
              <a:t>1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5064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A8B0B9-058C-4F5B-80C1-C7F5EF465556}" type="slidenum">
              <a:rPr lang="en-GB" smtClean="0"/>
              <a:t>2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50644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A8B0B9-058C-4F5B-80C1-C7F5EF465556}" type="slidenum">
              <a:rPr lang="en-GB" smtClean="0"/>
              <a:t>3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50644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A8B0B9-058C-4F5B-80C1-C7F5EF465556}" type="slidenum">
              <a:rPr lang="en-GB" smtClean="0"/>
              <a:t>4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50644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A8B0B9-058C-4F5B-80C1-C7F5EF465556}" type="slidenum">
              <a:rPr lang="en-GB" smtClean="0"/>
              <a:t>5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50644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A8B0B9-058C-4F5B-80C1-C7F5EF465556}" type="slidenum">
              <a:rPr lang="en-GB" smtClean="0"/>
              <a:t>6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50644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A8B0B9-058C-4F5B-80C1-C7F5EF465556}" type="slidenum">
              <a:rPr lang="en-GB" smtClean="0"/>
              <a:t>7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50644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A8B0B9-058C-4F5B-80C1-C7F5EF465556}" type="slidenum">
              <a:rPr lang="en-GB" smtClean="0"/>
              <a:t>8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50644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A8B0B9-058C-4F5B-80C1-C7F5EF465556}" type="slidenum">
              <a:rPr lang="en-GB" smtClean="0"/>
              <a:t>9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50644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A8B0B9-058C-4F5B-80C1-C7F5EF465556}" type="slidenum">
              <a:rPr lang="en-GB" smtClean="0"/>
              <a:t>10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50644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A8B0B9-058C-4F5B-80C1-C7F5EF465556}" type="slidenum">
              <a:rPr lang="en-GB" smtClean="0"/>
              <a:t>11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506446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A8B0B9-058C-4F5B-80C1-C7F5EF465556}" type="slidenum">
              <a:rPr lang="en-GB" smtClean="0"/>
              <a:t>12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50644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93826-2C89-498F-AD3D-6499F5E7EF1C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63421-FC35-4247-9DA5-BB45208D24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4182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93826-2C89-498F-AD3D-6499F5E7EF1C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63421-FC35-4247-9DA5-BB45208D24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4714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93826-2C89-498F-AD3D-6499F5E7EF1C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63421-FC35-4247-9DA5-BB45208D24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20083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93826-2C89-498F-AD3D-6499F5E7EF1C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63421-FC35-4247-9DA5-BB45208D24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4510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93826-2C89-498F-AD3D-6499F5E7EF1C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63421-FC35-4247-9DA5-BB45208D24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2709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93826-2C89-498F-AD3D-6499F5E7EF1C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63421-FC35-4247-9DA5-BB45208D24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326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93826-2C89-498F-AD3D-6499F5E7EF1C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63421-FC35-4247-9DA5-BB45208D24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94962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93826-2C89-498F-AD3D-6499F5E7EF1C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63421-FC35-4247-9DA5-BB45208D24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88974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93826-2C89-498F-AD3D-6499F5E7EF1C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63421-FC35-4247-9DA5-BB45208D24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9886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93826-2C89-498F-AD3D-6499F5E7EF1C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63421-FC35-4247-9DA5-BB45208D24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98256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93826-2C89-498F-AD3D-6499F5E7EF1C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63421-FC35-4247-9DA5-BB45208D24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51407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093826-2C89-498F-AD3D-6499F5E7EF1C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663421-FC35-4247-9DA5-BB45208D24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1899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76172" y="1124744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latin typeface="Rockwell" panose="02060603020205020403" pitchFamily="18" charset="0"/>
                <a:cs typeface="Arial" panose="020B0604020202020204" pitchFamily="34" charset="0"/>
              </a:rPr>
              <a:t>Breakfast</a:t>
            </a:r>
            <a:endParaRPr lang="en-GB" sz="2800" b="1" dirty="0">
              <a:latin typeface="Rockwell" panose="02060603020205020403" pitchFamily="18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84168" y="1828382"/>
            <a:ext cx="280831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 smtClean="0">
                <a:latin typeface="Rockwell" panose="02060603020205020403" pitchFamily="18" charset="0"/>
                <a:cs typeface="Arial" panose="020B0604020202020204" pitchFamily="34" charset="0"/>
              </a:rPr>
              <a:t>Menu</a:t>
            </a:r>
          </a:p>
          <a:p>
            <a:endParaRPr lang="en-GB" sz="2400" u="sng" dirty="0" smtClean="0">
              <a:latin typeface="Rockwell" panose="02060603020205020403" pitchFamily="18" charset="0"/>
              <a:cs typeface="Arial" panose="020B0604020202020204" pitchFamily="34" charset="0"/>
            </a:endParaRPr>
          </a:p>
          <a:p>
            <a:r>
              <a:rPr lang="en-GB" sz="2000" dirty="0" smtClean="0">
                <a:latin typeface="Rockwell" panose="02060603020205020403" pitchFamily="18" charset="0"/>
                <a:cs typeface="Arial" panose="020B0604020202020204" pitchFamily="34" charset="0"/>
              </a:rPr>
              <a:t>Cooked breakfast with toast, grilled bacon and sausage, fried mushrooms, tomato, and egg, and baked beans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5779" y="5877272"/>
            <a:ext cx="82974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000" u="sng" dirty="0">
              <a:latin typeface="Rockwell" panose="02060603020205020403" pitchFamily="18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2424" y="5846494"/>
            <a:ext cx="83740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Rockwell" panose="02060603020205020403" pitchFamily="18" charset="0"/>
                <a:cs typeface="Arial" panose="020B0604020202020204" pitchFamily="34" charset="0"/>
              </a:rPr>
              <a:t>What food groups can you see in this meal?</a:t>
            </a:r>
          </a:p>
        </p:txBody>
      </p:sp>
      <p:pic>
        <p:nvPicPr>
          <p:cNvPr id="10242" name="Picture 2" descr="S:\Shared\BNF Photographs\iStock Photo Images\Foods and drinks\Breakfasts\Full English breakfast 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500" y="1988840"/>
            <a:ext cx="5002270" cy="3348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748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76172" y="1124744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latin typeface="Rockwell" panose="02060603020205020403" pitchFamily="18" charset="0"/>
                <a:cs typeface="Arial" panose="020B0604020202020204" pitchFamily="34" charset="0"/>
              </a:rPr>
              <a:t>Breakfast</a:t>
            </a:r>
            <a:endParaRPr lang="en-GB" sz="2800" b="1" dirty="0">
              <a:latin typeface="Rockwell" panose="02060603020205020403" pitchFamily="18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20072" y="1828382"/>
            <a:ext cx="3672408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 smtClean="0">
                <a:latin typeface="Rockwell" panose="02060603020205020403" pitchFamily="18" charset="0"/>
                <a:cs typeface="Arial" panose="020B0604020202020204" pitchFamily="34" charset="0"/>
              </a:rPr>
              <a:t>Menu</a:t>
            </a:r>
          </a:p>
          <a:p>
            <a:endParaRPr lang="en-GB" sz="2400" u="sng" dirty="0" smtClean="0">
              <a:latin typeface="Rockwell" panose="02060603020205020403" pitchFamily="18" charset="0"/>
              <a:cs typeface="Arial" panose="020B0604020202020204" pitchFamily="34" charset="0"/>
            </a:endParaRPr>
          </a:p>
          <a:p>
            <a:r>
              <a:rPr lang="en-GB" sz="2000" dirty="0" smtClean="0">
                <a:latin typeface="Rockwell" panose="02060603020205020403" pitchFamily="18" charset="0"/>
                <a:cs typeface="Arial" panose="020B0604020202020204" pitchFamily="34" charset="0"/>
              </a:rPr>
              <a:t>Peanut butter on white toast with a glass of semi skimmed milk</a:t>
            </a:r>
          </a:p>
          <a:p>
            <a:endParaRPr lang="en-GB" sz="2000" dirty="0" smtClean="0">
              <a:latin typeface="Rockwell" panose="02060603020205020403" pitchFamily="18" charset="0"/>
              <a:cs typeface="Arial" panose="020B0604020202020204" pitchFamily="34" charset="0"/>
            </a:endParaRPr>
          </a:p>
          <a:p>
            <a:endParaRPr lang="en-GB" sz="2000" u="sng" dirty="0">
              <a:latin typeface="Rockwell" panose="02060603020205020403" pitchFamily="18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5779" y="5877272"/>
            <a:ext cx="82974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000" u="sng" dirty="0">
              <a:latin typeface="Rockwell" panose="02060603020205020403" pitchFamily="18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2424" y="5846494"/>
            <a:ext cx="83740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Rockwell" panose="02060603020205020403" pitchFamily="18" charset="0"/>
                <a:cs typeface="Arial" panose="020B0604020202020204" pitchFamily="34" charset="0"/>
              </a:rPr>
              <a:t>What food groups can you see in this meal?</a:t>
            </a:r>
          </a:p>
        </p:txBody>
      </p:sp>
      <p:sp>
        <p:nvSpPr>
          <p:cNvPr id="3" name="AutoShape 2" descr="peanut butter toast in blue plate with orange juice, coffee and banana - stock phot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098" name="Picture 2" descr="S:\Shared\BNF Photographs\iStock Photo Images\Foods and drinks\Meals\Peanut butter toast and mil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937" y="1838813"/>
            <a:ext cx="2452279" cy="3678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4805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76172" y="1124744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latin typeface="Rockwell" panose="02060603020205020403" pitchFamily="18" charset="0"/>
                <a:cs typeface="Arial" panose="020B0604020202020204" pitchFamily="34" charset="0"/>
              </a:rPr>
              <a:t>Breakfast</a:t>
            </a:r>
            <a:endParaRPr lang="en-GB" sz="2800" b="1" dirty="0">
              <a:latin typeface="Rockwell" panose="02060603020205020403" pitchFamily="18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84168" y="1828382"/>
            <a:ext cx="280831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 smtClean="0">
                <a:latin typeface="Rockwell" panose="02060603020205020403" pitchFamily="18" charset="0"/>
                <a:cs typeface="Arial" panose="020B0604020202020204" pitchFamily="34" charset="0"/>
              </a:rPr>
              <a:t>Menu</a:t>
            </a:r>
          </a:p>
          <a:p>
            <a:endParaRPr lang="en-GB" sz="2400" u="sng" dirty="0" smtClean="0">
              <a:latin typeface="Rockwell" panose="02060603020205020403" pitchFamily="18" charset="0"/>
              <a:cs typeface="Arial" panose="020B0604020202020204" pitchFamily="34" charset="0"/>
            </a:endParaRPr>
          </a:p>
          <a:p>
            <a:r>
              <a:rPr lang="en-GB" sz="2000" dirty="0" err="1" smtClean="0">
                <a:latin typeface="Rockwell" panose="02060603020205020403" pitchFamily="18" charset="0"/>
                <a:cs typeface="Arial" panose="020B0604020202020204" pitchFamily="34" charset="0"/>
              </a:rPr>
              <a:t>Museli</a:t>
            </a:r>
            <a:r>
              <a:rPr lang="en-GB" sz="2000" dirty="0" smtClean="0">
                <a:latin typeface="Rockwell" panose="02060603020205020403" pitchFamily="18" charset="0"/>
                <a:cs typeface="Arial" panose="020B0604020202020204" pitchFamily="34" charset="0"/>
              </a:rPr>
              <a:t> with semi-skimmed milk</a:t>
            </a:r>
            <a:r>
              <a:rPr lang="en-GB" sz="2000" dirty="0">
                <a:latin typeface="Rockwell" panose="02060603020205020403" pitchFamily="18" charset="0"/>
                <a:cs typeface="Arial" panose="020B0604020202020204" pitchFamily="34" charset="0"/>
              </a:rPr>
              <a:t> </a:t>
            </a:r>
            <a:r>
              <a:rPr lang="en-GB" sz="2000" dirty="0" smtClean="0">
                <a:latin typeface="Rockwell" panose="02060603020205020403" pitchFamily="18" charset="0"/>
                <a:cs typeface="Arial" panose="020B0604020202020204" pitchFamily="34" charset="0"/>
              </a:rPr>
              <a:t>and berries</a:t>
            </a:r>
          </a:p>
          <a:p>
            <a:endParaRPr lang="en-GB" sz="2000" u="sng" dirty="0">
              <a:latin typeface="Rockwell" panose="02060603020205020403" pitchFamily="18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5779" y="5877272"/>
            <a:ext cx="82974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000" u="sng" dirty="0">
              <a:latin typeface="Rockwell" panose="02060603020205020403" pitchFamily="18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2424" y="5846494"/>
            <a:ext cx="83740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Rockwell" panose="02060603020205020403" pitchFamily="18" charset="0"/>
                <a:cs typeface="Arial" panose="020B0604020202020204" pitchFamily="34" charset="0"/>
              </a:rPr>
              <a:t>What food groups can you see in this meal?</a:t>
            </a:r>
          </a:p>
        </p:txBody>
      </p:sp>
      <p:pic>
        <p:nvPicPr>
          <p:cNvPr id="16386" name="Picture 2" descr="S:\Shared\BNF Photographs\iStock Photo Images\Foods and drinks\Breakfasts\Muesli and frui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091230"/>
            <a:ext cx="4752528" cy="3178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5644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76172" y="1124744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latin typeface="Rockwell" panose="02060603020205020403" pitchFamily="18" charset="0"/>
                <a:cs typeface="Arial" panose="020B0604020202020204" pitchFamily="34" charset="0"/>
              </a:rPr>
              <a:t>Lunch</a:t>
            </a:r>
            <a:endParaRPr lang="en-GB" sz="2800" b="1" dirty="0">
              <a:latin typeface="Rockwell" panose="02060603020205020403" pitchFamily="18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20072" y="1828382"/>
            <a:ext cx="367240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 smtClean="0">
                <a:latin typeface="Rockwell" panose="02060603020205020403" pitchFamily="18" charset="0"/>
                <a:cs typeface="Arial" panose="020B0604020202020204" pitchFamily="34" charset="0"/>
              </a:rPr>
              <a:t>Menu</a:t>
            </a:r>
          </a:p>
          <a:p>
            <a:endParaRPr lang="en-GB" sz="2400" u="sng" dirty="0" smtClean="0">
              <a:latin typeface="Rockwell" panose="02060603020205020403" pitchFamily="18" charset="0"/>
              <a:cs typeface="Arial" panose="020B0604020202020204" pitchFamily="34" charset="0"/>
            </a:endParaRPr>
          </a:p>
          <a:p>
            <a:r>
              <a:rPr lang="en-GB" sz="2000" dirty="0" smtClean="0">
                <a:latin typeface="Rockwell" panose="02060603020205020403" pitchFamily="18" charset="0"/>
                <a:cs typeface="Arial" panose="020B0604020202020204" pitchFamily="34" charset="0"/>
              </a:rPr>
              <a:t>Cottage pie with leek and potato topping</a:t>
            </a:r>
          </a:p>
          <a:p>
            <a:endParaRPr lang="en-GB" sz="2000" dirty="0" smtClean="0">
              <a:latin typeface="Rockwell" panose="02060603020205020403" pitchFamily="18" charset="0"/>
              <a:cs typeface="Arial" panose="020B0604020202020204" pitchFamily="34" charset="0"/>
            </a:endParaRPr>
          </a:p>
          <a:p>
            <a:endParaRPr lang="en-GB" sz="2000" u="sng" dirty="0">
              <a:latin typeface="Rockwell" panose="02060603020205020403" pitchFamily="18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5779" y="5877272"/>
            <a:ext cx="82974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000" u="sng" dirty="0">
              <a:latin typeface="Rockwell" panose="02060603020205020403" pitchFamily="18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2424" y="5846494"/>
            <a:ext cx="83740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Rockwell" panose="02060603020205020403" pitchFamily="18" charset="0"/>
                <a:cs typeface="Arial" panose="020B0604020202020204" pitchFamily="34" charset="0"/>
              </a:rPr>
              <a:t>What food groups can you see in this meal?</a:t>
            </a:r>
          </a:p>
        </p:txBody>
      </p:sp>
      <p:sp>
        <p:nvSpPr>
          <p:cNvPr id="3" name="AutoShape 2" descr="peanut butter toast in blue plate with orange juice, coffee and banana - stock phot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0" name="Picture 2" descr="https://www.food4life.org.uk/media/1213/cottage-pie-with-leek-and-potato-toppingjpg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3"/>
          <a:stretch/>
        </p:blipFill>
        <p:spPr bwMode="auto">
          <a:xfrm>
            <a:off x="683568" y="1890530"/>
            <a:ext cx="3312368" cy="3428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5842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76172" y="1124744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latin typeface="Rockwell" panose="02060603020205020403" pitchFamily="18" charset="0"/>
                <a:cs typeface="Arial" panose="020B0604020202020204" pitchFamily="34" charset="0"/>
              </a:rPr>
              <a:t>Lunch</a:t>
            </a:r>
            <a:endParaRPr lang="en-GB" sz="2800" b="1" dirty="0">
              <a:latin typeface="Rockwell" panose="02060603020205020403" pitchFamily="18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20072" y="1828382"/>
            <a:ext cx="367240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 smtClean="0">
                <a:latin typeface="Rockwell" panose="02060603020205020403" pitchFamily="18" charset="0"/>
                <a:cs typeface="Arial" panose="020B0604020202020204" pitchFamily="34" charset="0"/>
              </a:rPr>
              <a:t>Menu</a:t>
            </a:r>
          </a:p>
          <a:p>
            <a:endParaRPr lang="en-GB" sz="2400" u="sng" dirty="0" smtClean="0">
              <a:latin typeface="Rockwell" panose="02060603020205020403" pitchFamily="18" charset="0"/>
              <a:cs typeface="Arial" panose="020B0604020202020204" pitchFamily="34" charset="0"/>
            </a:endParaRPr>
          </a:p>
          <a:p>
            <a:r>
              <a:rPr lang="en-GB" sz="2000" dirty="0" smtClean="0">
                <a:latin typeface="Rockwell" panose="02060603020205020403" pitchFamily="18" charset="0"/>
                <a:cs typeface="Arial" panose="020B0604020202020204" pitchFamily="34" charset="0"/>
              </a:rPr>
              <a:t>Roast lamb with roast potatoes, broccoli, peas, carrots and gravy</a:t>
            </a:r>
          </a:p>
          <a:p>
            <a:endParaRPr lang="en-GB" sz="2000" dirty="0" smtClean="0">
              <a:solidFill>
                <a:srgbClr val="FF0000"/>
              </a:solidFill>
              <a:latin typeface="Rockwell" panose="02060603020205020403" pitchFamily="18" charset="0"/>
              <a:cs typeface="Arial" panose="020B0604020202020204" pitchFamily="34" charset="0"/>
            </a:endParaRPr>
          </a:p>
          <a:p>
            <a:endParaRPr lang="en-GB" sz="2000" dirty="0" smtClean="0">
              <a:latin typeface="Rockwell" panose="02060603020205020403" pitchFamily="18" charset="0"/>
              <a:cs typeface="Arial" panose="020B0604020202020204" pitchFamily="34" charset="0"/>
            </a:endParaRPr>
          </a:p>
          <a:p>
            <a:endParaRPr lang="en-GB" sz="2000" u="sng" dirty="0">
              <a:latin typeface="Rockwell" panose="02060603020205020403" pitchFamily="18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5779" y="5877272"/>
            <a:ext cx="82974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000" u="sng" dirty="0">
              <a:latin typeface="Rockwell" panose="02060603020205020403" pitchFamily="18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2424" y="5846494"/>
            <a:ext cx="83740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Rockwell" panose="02060603020205020403" pitchFamily="18" charset="0"/>
                <a:cs typeface="Arial" panose="020B0604020202020204" pitchFamily="34" charset="0"/>
              </a:rPr>
              <a:t>What food groups can you see in this meal?</a:t>
            </a:r>
          </a:p>
        </p:txBody>
      </p:sp>
      <p:sp>
        <p:nvSpPr>
          <p:cNvPr id="3" name="AutoShape 2" descr="peanut butter toast in blue plate with orange juice, coffee and banana - stock phot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122" name="Picture 2" descr="S:\Shared\BNF Photographs\iStock Photo Images\Foods and drinks\Meals\Roast lam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1988840"/>
            <a:ext cx="4190074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4510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76172" y="1124744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latin typeface="Rockwell" panose="02060603020205020403" pitchFamily="18" charset="0"/>
                <a:cs typeface="Arial" panose="020B0604020202020204" pitchFamily="34" charset="0"/>
              </a:rPr>
              <a:t>Lunch</a:t>
            </a:r>
            <a:endParaRPr lang="en-GB" sz="2800" b="1" dirty="0">
              <a:latin typeface="Rockwell" panose="02060603020205020403" pitchFamily="18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20072" y="1828382"/>
            <a:ext cx="3672408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 smtClean="0">
                <a:latin typeface="Rockwell" panose="02060603020205020403" pitchFamily="18" charset="0"/>
                <a:cs typeface="Arial" panose="020B0604020202020204" pitchFamily="34" charset="0"/>
              </a:rPr>
              <a:t>Menu</a:t>
            </a:r>
          </a:p>
          <a:p>
            <a:endParaRPr lang="en-GB" sz="2400" u="sng" dirty="0" smtClean="0">
              <a:latin typeface="Rockwell" panose="02060603020205020403" pitchFamily="18" charset="0"/>
              <a:cs typeface="Arial" panose="020B0604020202020204" pitchFamily="34" charset="0"/>
            </a:endParaRPr>
          </a:p>
          <a:p>
            <a:r>
              <a:rPr lang="en-GB" sz="2000" dirty="0" smtClean="0">
                <a:latin typeface="Rockwell" panose="02060603020205020403" pitchFamily="18" charset="0"/>
                <a:cs typeface="Arial" panose="020B0604020202020204" pitchFamily="34" charset="0"/>
              </a:rPr>
              <a:t>Tuna and mayonnaise </a:t>
            </a:r>
            <a:r>
              <a:rPr lang="en-GB" sz="2000" dirty="0">
                <a:latin typeface="Rockwell" panose="02060603020205020403" pitchFamily="18" charset="0"/>
                <a:cs typeface="Arial" panose="020B0604020202020204" pitchFamily="34" charset="0"/>
              </a:rPr>
              <a:t>i</a:t>
            </a:r>
            <a:r>
              <a:rPr lang="en-GB" sz="2000" dirty="0" smtClean="0">
                <a:latin typeface="Rockwell" panose="02060603020205020403" pitchFamily="18" charset="0"/>
                <a:cs typeface="Arial" panose="020B0604020202020204" pitchFamily="34" charset="0"/>
              </a:rPr>
              <a:t>n a white baguette with lettuce and tomato</a:t>
            </a:r>
          </a:p>
          <a:p>
            <a:endParaRPr lang="en-GB" sz="2000" dirty="0" smtClean="0">
              <a:latin typeface="Rockwell" panose="02060603020205020403" pitchFamily="18" charset="0"/>
              <a:cs typeface="Arial" panose="020B0604020202020204" pitchFamily="34" charset="0"/>
            </a:endParaRPr>
          </a:p>
          <a:p>
            <a:endParaRPr lang="en-GB" sz="2000" u="sng" dirty="0">
              <a:latin typeface="Rockwell" panose="02060603020205020403" pitchFamily="18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5779" y="5877272"/>
            <a:ext cx="82974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000" u="sng" dirty="0">
              <a:latin typeface="Rockwell" panose="02060603020205020403" pitchFamily="18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2424" y="5846494"/>
            <a:ext cx="83740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Rockwell" panose="02060603020205020403" pitchFamily="18" charset="0"/>
                <a:cs typeface="Arial" panose="020B0604020202020204" pitchFamily="34" charset="0"/>
              </a:rPr>
              <a:t>What food groups can you see in this meal?</a:t>
            </a:r>
          </a:p>
        </p:txBody>
      </p:sp>
      <p:sp>
        <p:nvSpPr>
          <p:cNvPr id="3" name="AutoShape 2" descr="peanut butter toast in blue plate with orange juice, coffee and banana - stock phot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" name="Picture 2" descr="S:\Shared\BNF Photographs\iStock Photo Images\Foods and drinks\Meals\tuna baguett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158" y="2060848"/>
            <a:ext cx="4681890" cy="3121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3463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76172" y="1124744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latin typeface="Rockwell" panose="02060603020205020403" pitchFamily="18" charset="0"/>
                <a:cs typeface="Arial" panose="020B0604020202020204" pitchFamily="34" charset="0"/>
              </a:rPr>
              <a:t>Lunch</a:t>
            </a:r>
            <a:endParaRPr lang="en-GB" sz="2800" b="1" dirty="0">
              <a:latin typeface="Rockwell" panose="02060603020205020403" pitchFamily="18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20072" y="1828382"/>
            <a:ext cx="367240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 smtClean="0">
                <a:latin typeface="Rockwell" panose="02060603020205020403" pitchFamily="18" charset="0"/>
                <a:cs typeface="Arial" panose="020B0604020202020204" pitchFamily="34" charset="0"/>
              </a:rPr>
              <a:t>Menu</a:t>
            </a:r>
          </a:p>
          <a:p>
            <a:endParaRPr lang="en-GB" sz="2400" u="sng" dirty="0" smtClean="0">
              <a:latin typeface="Rockwell" panose="02060603020205020403" pitchFamily="18" charset="0"/>
              <a:cs typeface="Arial" panose="020B0604020202020204" pitchFamily="34" charset="0"/>
            </a:endParaRPr>
          </a:p>
          <a:p>
            <a:r>
              <a:rPr lang="en-GB" sz="2000" dirty="0" smtClean="0">
                <a:latin typeface="Rockwell" panose="02060603020205020403" pitchFamily="18" charset="0"/>
                <a:cs typeface="Arial" panose="020B0604020202020204" pitchFamily="34" charset="0"/>
              </a:rPr>
              <a:t>Cheese and tomato pizza slice</a:t>
            </a:r>
          </a:p>
          <a:p>
            <a:endParaRPr lang="en-GB" sz="2000" dirty="0" smtClean="0">
              <a:solidFill>
                <a:srgbClr val="FF0000"/>
              </a:solidFill>
              <a:latin typeface="Rockwell" panose="02060603020205020403" pitchFamily="18" charset="0"/>
              <a:cs typeface="Arial" panose="020B0604020202020204" pitchFamily="34" charset="0"/>
            </a:endParaRPr>
          </a:p>
          <a:p>
            <a:endParaRPr lang="en-GB" sz="2000" u="sng" dirty="0">
              <a:latin typeface="Rockwell" panose="02060603020205020403" pitchFamily="18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5779" y="5877272"/>
            <a:ext cx="82974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000" u="sng" dirty="0">
              <a:latin typeface="Rockwell" panose="02060603020205020403" pitchFamily="18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2424" y="5846494"/>
            <a:ext cx="83740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Rockwell" panose="02060603020205020403" pitchFamily="18" charset="0"/>
                <a:cs typeface="Arial" panose="020B0604020202020204" pitchFamily="34" charset="0"/>
              </a:rPr>
              <a:t>What food groups can you see in this meal?</a:t>
            </a:r>
          </a:p>
        </p:txBody>
      </p:sp>
      <p:sp>
        <p:nvSpPr>
          <p:cNvPr id="3" name="AutoShape 2" descr="peanut butter toast in blue plate with orange juice, coffee and banana - stock phot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218" name="Picture 2" descr="S:\Shared\BNF Photographs\iStock Photo Images\Foods and drinks\Takeaways\cheese and tomato pizza shutterstock_4524967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60" y="2348880"/>
            <a:ext cx="4065876" cy="2711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0065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76172" y="1124744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latin typeface="Rockwell" panose="02060603020205020403" pitchFamily="18" charset="0"/>
                <a:cs typeface="Arial" panose="020B0604020202020204" pitchFamily="34" charset="0"/>
              </a:rPr>
              <a:t>Lunch</a:t>
            </a:r>
            <a:endParaRPr lang="en-GB" sz="2800" b="1" dirty="0">
              <a:latin typeface="Rockwell" panose="02060603020205020403" pitchFamily="18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20072" y="1828382"/>
            <a:ext cx="3672408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 smtClean="0">
                <a:latin typeface="Rockwell" panose="02060603020205020403" pitchFamily="18" charset="0"/>
                <a:cs typeface="Arial" panose="020B0604020202020204" pitchFamily="34" charset="0"/>
              </a:rPr>
              <a:t>Menu</a:t>
            </a:r>
          </a:p>
          <a:p>
            <a:endParaRPr lang="en-GB" sz="2400" u="sng" dirty="0">
              <a:latin typeface="Rockwell" panose="02060603020205020403" pitchFamily="18" charset="0"/>
              <a:cs typeface="Arial" panose="020B0604020202020204" pitchFamily="34" charset="0"/>
            </a:endParaRPr>
          </a:p>
          <a:p>
            <a:r>
              <a:rPr lang="en-GB" sz="2000" dirty="0" smtClean="0">
                <a:latin typeface="Rockwell" panose="02060603020205020403" pitchFamily="18" charset="0"/>
                <a:cs typeface="Arial" panose="020B0604020202020204" pitchFamily="34" charset="0"/>
              </a:rPr>
              <a:t>Chicken and vegetable pasta salad</a:t>
            </a:r>
          </a:p>
          <a:p>
            <a:endParaRPr lang="en-GB" sz="2400" u="sng" dirty="0" smtClean="0">
              <a:latin typeface="Rockwell" panose="02060603020205020403" pitchFamily="18" charset="0"/>
              <a:cs typeface="Arial" panose="020B0604020202020204" pitchFamily="34" charset="0"/>
            </a:endParaRPr>
          </a:p>
          <a:p>
            <a:endParaRPr lang="en-GB" sz="2000" dirty="0" smtClean="0">
              <a:latin typeface="Rockwell" panose="02060603020205020403" pitchFamily="18" charset="0"/>
              <a:cs typeface="Arial" panose="020B0604020202020204" pitchFamily="34" charset="0"/>
            </a:endParaRPr>
          </a:p>
          <a:p>
            <a:endParaRPr lang="en-GB" sz="2000" u="sng" dirty="0">
              <a:latin typeface="Rockwell" panose="02060603020205020403" pitchFamily="18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5779" y="5877272"/>
            <a:ext cx="82974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000" u="sng" dirty="0">
              <a:latin typeface="Rockwell" panose="02060603020205020403" pitchFamily="18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2424" y="5846494"/>
            <a:ext cx="83740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Rockwell" panose="02060603020205020403" pitchFamily="18" charset="0"/>
                <a:cs typeface="Arial" panose="020B0604020202020204" pitchFamily="34" charset="0"/>
              </a:rPr>
              <a:t>What food groups can you see in this meal?</a:t>
            </a:r>
          </a:p>
        </p:txBody>
      </p:sp>
      <p:sp>
        <p:nvSpPr>
          <p:cNvPr id="3" name="AutoShape 2" descr="peanut butter toast in blue plate with orange juice, coffee and banana - stock phot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" name="Picture 2" descr="S:\Shared\BNF Photographs\iStock Photo Images\Foods and drinks\Meals\Chicken pasta salad shutterstock_4461482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424" y="2181193"/>
            <a:ext cx="4676370" cy="3120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4169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76172" y="1124744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latin typeface="Rockwell" panose="02060603020205020403" pitchFamily="18" charset="0"/>
                <a:cs typeface="Arial" panose="020B0604020202020204" pitchFamily="34" charset="0"/>
              </a:rPr>
              <a:t>Main meal</a:t>
            </a:r>
            <a:endParaRPr lang="en-GB" sz="2800" b="1" dirty="0">
              <a:latin typeface="Rockwell" panose="02060603020205020403" pitchFamily="18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20072" y="1828382"/>
            <a:ext cx="367240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 smtClean="0">
                <a:latin typeface="Rockwell" panose="02060603020205020403" pitchFamily="18" charset="0"/>
                <a:cs typeface="Arial" panose="020B0604020202020204" pitchFamily="34" charset="0"/>
              </a:rPr>
              <a:t>Menu</a:t>
            </a:r>
          </a:p>
          <a:p>
            <a:endParaRPr lang="en-GB" sz="2400" u="sng" dirty="0" smtClean="0">
              <a:latin typeface="Rockwell" panose="02060603020205020403" pitchFamily="18" charset="0"/>
              <a:cs typeface="Arial" panose="020B0604020202020204" pitchFamily="34" charset="0"/>
            </a:endParaRPr>
          </a:p>
          <a:p>
            <a:r>
              <a:rPr lang="en-GB" sz="2000" dirty="0" smtClean="0">
                <a:latin typeface="Rockwell" panose="02060603020205020403" pitchFamily="18" charset="0"/>
                <a:cs typeface="Arial" panose="020B0604020202020204" pitchFamily="34" charset="0"/>
              </a:rPr>
              <a:t>Lamb curry with rice and salad</a:t>
            </a:r>
          </a:p>
          <a:p>
            <a:endParaRPr lang="en-GB" sz="2000" dirty="0" smtClean="0">
              <a:latin typeface="Rockwell" panose="02060603020205020403" pitchFamily="18" charset="0"/>
              <a:cs typeface="Arial" panose="020B0604020202020204" pitchFamily="34" charset="0"/>
            </a:endParaRPr>
          </a:p>
          <a:p>
            <a:endParaRPr lang="en-GB" sz="2000" u="sng" dirty="0">
              <a:latin typeface="Rockwell" panose="02060603020205020403" pitchFamily="18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5779" y="5877272"/>
            <a:ext cx="82974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000" u="sng" dirty="0">
              <a:latin typeface="Rockwell" panose="02060603020205020403" pitchFamily="18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2424" y="5846494"/>
            <a:ext cx="83740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Rockwell" panose="02060603020205020403" pitchFamily="18" charset="0"/>
                <a:cs typeface="Arial" panose="020B0604020202020204" pitchFamily="34" charset="0"/>
              </a:rPr>
              <a:t>What food groups can you see in this meal?</a:t>
            </a:r>
          </a:p>
        </p:txBody>
      </p:sp>
      <p:sp>
        <p:nvSpPr>
          <p:cNvPr id="3" name="AutoShape 2" descr="peanut butter toast in blue plate with orange juice, coffee and banana - stock phot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" name="Picture 2" descr="S:\Shared\BNF Photographs\iStock Photo Images\Foods and drinks\Meals\curry rice sala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132856"/>
            <a:ext cx="4210953" cy="2806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2016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76172" y="1124744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latin typeface="Rockwell" panose="02060603020205020403" pitchFamily="18" charset="0"/>
                <a:cs typeface="Arial" panose="020B0604020202020204" pitchFamily="34" charset="0"/>
              </a:rPr>
              <a:t>Main meal</a:t>
            </a:r>
            <a:endParaRPr lang="en-GB" sz="2800" b="1" dirty="0">
              <a:latin typeface="Rockwell" panose="02060603020205020403" pitchFamily="18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20072" y="1828382"/>
            <a:ext cx="3672408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 smtClean="0">
                <a:latin typeface="Rockwell" panose="02060603020205020403" pitchFamily="18" charset="0"/>
                <a:cs typeface="Arial" panose="020B0604020202020204" pitchFamily="34" charset="0"/>
              </a:rPr>
              <a:t>Menu</a:t>
            </a:r>
          </a:p>
          <a:p>
            <a:endParaRPr lang="en-GB" sz="2400" u="sng" dirty="0" smtClean="0">
              <a:latin typeface="Rockwell" panose="02060603020205020403" pitchFamily="18" charset="0"/>
              <a:cs typeface="Arial" panose="020B0604020202020204" pitchFamily="34" charset="0"/>
            </a:endParaRPr>
          </a:p>
          <a:p>
            <a:r>
              <a:rPr lang="en-GB" sz="2000" dirty="0" smtClean="0">
                <a:latin typeface="Rockwell" panose="02060603020205020403" pitchFamily="18" charset="0"/>
                <a:cs typeface="Arial" panose="020B0604020202020204" pitchFamily="34" charset="0"/>
              </a:rPr>
              <a:t>Pasta with salmon and peas</a:t>
            </a:r>
            <a:endParaRPr lang="en-GB" sz="2000" u="sng" dirty="0">
              <a:latin typeface="Rockwell" panose="02060603020205020403" pitchFamily="18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5779" y="5877272"/>
            <a:ext cx="82974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000" u="sng" dirty="0">
              <a:latin typeface="Rockwell" panose="02060603020205020403" pitchFamily="18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2424" y="5846494"/>
            <a:ext cx="83740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Rockwell" panose="02060603020205020403" pitchFamily="18" charset="0"/>
                <a:cs typeface="Arial" panose="020B0604020202020204" pitchFamily="34" charset="0"/>
              </a:rPr>
              <a:t>What food groups can you see in this meal?</a:t>
            </a:r>
          </a:p>
        </p:txBody>
      </p:sp>
      <p:sp>
        <p:nvSpPr>
          <p:cNvPr id="3" name="AutoShape 2" descr="peanut butter toast in blue plate with orange juice, coffee and banana - stock phot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1" name="Picture 3" descr="S:\Shared\BNF Photographs\iStock Photo Images\Foods and drinks\Meals\pasta with salmon and pea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822" y="1988840"/>
            <a:ext cx="2588074" cy="3450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0770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76172" y="1124744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latin typeface="Rockwell" panose="02060603020205020403" pitchFamily="18" charset="0"/>
                <a:cs typeface="Arial" panose="020B0604020202020204" pitchFamily="34" charset="0"/>
              </a:rPr>
              <a:t>Main meal</a:t>
            </a:r>
            <a:endParaRPr lang="en-GB" sz="2800" b="1" dirty="0">
              <a:latin typeface="Rockwell" panose="02060603020205020403" pitchFamily="18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20072" y="1828382"/>
            <a:ext cx="3672408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 smtClean="0">
                <a:latin typeface="Rockwell" panose="02060603020205020403" pitchFamily="18" charset="0"/>
                <a:cs typeface="Arial" panose="020B0604020202020204" pitchFamily="34" charset="0"/>
              </a:rPr>
              <a:t>Menu</a:t>
            </a:r>
          </a:p>
          <a:p>
            <a:endParaRPr lang="en-GB" sz="2400" u="sng" dirty="0">
              <a:latin typeface="Rockwell" panose="02060603020205020403" pitchFamily="18" charset="0"/>
              <a:cs typeface="Arial" panose="020B0604020202020204" pitchFamily="34" charset="0"/>
            </a:endParaRPr>
          </a:p>
          <a:p>
            <a:r>
              <a:rPr lang="en-GB" sz="2000" dirty="0" smtClean="0">
                <a:latin typeface="Rockwell" panose="02060603020205020403" pitchFamily="18" charset="0"/>
                <a:cs typeface="Arial" panose="020B0604020202020204" pitchFamily="34" charset="0"/>
              </a:rPr>
              <a:t>Fried fish fingers and potato wedges with tomato ketchup</a:t>
            </a:r>
          </a:p>
          <a:p>
            <a:endParaRPr lang="en-GB" sz="2000" dirty="0" smtClean="0">
              <a:solidFill>
                <a:srgbClr val="FF0000"/>
              </a:solidFill>
              <a:latin typeface="Rockwell" panose="02060603020205020403" pitchFamily="18" charset="0"/>
              <a:cs typeface="Arial" panose="020B0604020202020204" pitchFamily="34" charset="0"/>
            </a:endParaRPr>
          </a:p>
          <a:p>
            <a:endParaRPr lang="en-GB" sz="2400" u="sng" dirty="0" smtClean="0">
              <a:latin typeface="Rockwell" panose="02060603020205020403" pitchFamily="18" charset="0"/>
              <a:cs typeface="Arial" panose="020B0604020202020204" pitchFamily="34" charset="0"/>
            </a:endParaRPr>
          </a:p>
          <a:p>
            <a:endParaRPr lang="en-GB" sz="2000" u="sng" dirty="0">
              <a:latin typeface="Rockwell" panose="02060603020205020403" pitchFamily="18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5779" y="5877272"/>
            <a:ext cx="82974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000" u="sng" dirty="0">
              <a:latin typeface="Rockwell" panose="02060603020205020403" pitchFamily="18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2424" y="5846494"/>
            <a:ext cx="83740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Rockwell" panose="02060603020205020403" pitchFamily="18" charset="0"/>
                <a:cs typeface="Arial" panose="020B0604020202020204" pitchFamily="34" charset="0"/>
              </a:rPr>
              <a:t>What food groups can you see in this meal?</a:t>
            </a:r>
          </a:p>
        </p:txBody>
      </p:sp>
      <p:sp>
        <p:nvSpPr>
          <p:cNvPr id="3" name="AutoShape 2" descr="peanut butter toast in blue plate with orange juice, coffee and banana - stock phot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0" name="Picture 2" descr="S:\Shared\BNF Photographs\iStock Photo Images\Foods and drinks\Meals\Fish fingers and potato wedge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4" y="2129698"/>
            <a:ext cx="4036657" cy="3027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3152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76172" y="1124744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latin typeface="Rockwell" panose="02060603020205020403" pitchFamily="18" charset="0"/>
                <a:cs typeface="Arial" panose="020B0604020202020204" pitchFamily="34" charset="0"/>
              </a:rPr>
              <a:t>Main meal</a:t>
            </a:r>
            <a:endParaRPr lang="en-GB" sz="2800" b="1" dirty="0">
              <a:latin typeface="Rockwell" panose="02060603020205020403" pitchFamily="18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20072" y="1828382"/>
            <a:ext cx="367240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 smtClean="0">
                <a:latin typeface="Rockwell" panose="02060603020205020403" pitchFamily="18" charset="0"/>
                <a:cs typeface="Arial" panose="020B0604020202020204" pitchFamily="34" charset="0"/>
              </a:rPr>
              <a:t>Menu</a:t>
            </a:r>
          </a:p>
          <a:p>
            <a:endParaRPr lang="en-GB" sz="2400" u="sng" dirty="0" smtClean="0">
              <a:latin typeface="Rockwell" panose="02060603020205020403" pitchFamily="18" charset="0"/>
              <a:cs typeface="Arial" panose="020B0604020202020204" pitchFamily="34" charset="0"/>
            </a:endParaRPr>
          </a:p>
          <a:p>
            <a:r>
              <a:rPr lang="en-GB" sz="2000" dirty="0" smtClean="0">
                <a:latin typeface="Rockwell" panose="02060603020205020403" pitchFamily="18" charset="0"/>
                <a:cs typeface="Arial" panose="020B0604020202020204" pitchFamily="34" charset="0"/>
              </a:rPr>
              <a:t>Stuffed peppers with rice and vegetables</a:t>
            </a:r>
            <a:endParaRPr lang="en-GB" dirty="0" smtClean="0">
              <a:latin typeface="Rockwell" panose="02060603020205020403" pitchFamily="18" charset="0"/>
              <a:cs typeface="Arial" panose="020B0604020202020204" pitchFamily="34" charset="0"/>
            </a:endParaRPr>
          </a:p>
          <a:p>
            <a:endParaRPr lang="en-GB" sz="2000" u="sng" dirty="0">
              <a:latin typeface="Rockwell" panose="02060603020205020403" pitchFamily="18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5779" y="5877272"/>
            <a:ext cx="82974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000" u="sng" dirty="0">
              <a:latin typeface="Rockwell" panose="02060603020205020403" pitchFamily="18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2424" y="5846494"/>
            <a:ext cx="83740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Rockwell" panose="02060603020205020403" pitchFamily="18" charset="0"/>
                <a:cs typeface="Arial" panose="020B0604020202020204" pitchFamily="34" charset="0"/>
              </a:rPr>
              <a:t>What food groups can you see in this meal?</a:t>
            </a:r>
          </a:p>
        </p:txBody>
      </p:sp>
      <p:sp>
        <p:nvSpPr>
          <p:cNvPr id="3" name="AutoShape 2" descr="peanut butter toast in blue plate with orange juice, coffee and banana - stock phot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3314" name="Picture 2" descr="S:\Shared\BNF Photographs\iStock Photo Images\Foods and drinks\Meals\stuffed peppers with ric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408" y="2132856"/>
            <a:ext cx="4657051" cy="3105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857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1076</TotalTime>
  <Words>266</Words>
  <Application>Microsoft Office PowerPoint</Application>
  <PresentationFormat>On-screen Show (4:3)</PresentationFormat>
  <Paragraphs>75</Paragraphs>
  <Slides>12</Slides>
  <Notes>12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Haresign</dc:creator>
  <cp:lastModifiedBy>Kajal Hall</cp:lastModifiedBy>
  <cp:revision>45</cp:revision>
  <cp:lastPrinted>2016-05-24T09:03:40Z</cp:lastPrinted>
  <dcterms:created xsi:type="dcterms:W3CDTF">2016-03-16T10:54:25Z</dcterms:created>
  <dcterms:modified xsi:type="dcterms:W3CDTF">2021-02-23T10:27:43Z</dcterms:modified>
</cp:coreProperties>
</file>