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presProps" Target="presProps.xml" /><Relationship Id="rId5" Type="http://schemas.openxmlformats.org/officeDocument/2006/relationships/slide" Target="slides/slide4.xml" /><Relationship Id="rId4" Type="http://schemas.openxmlformats.org/officeDocument/2006/relationships/slide" Target="slides/slide3.xml" /><Relationship Id="rId9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2215A-9537-F242-B5A1-7F247E50F2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ABBANDONED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17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5F87E-72D7-E340-B93C-5BFC9F985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497682"/>
            <a:ext cx="9905998" cy="1905000"/>
          </a:xfrm>
        </p:spPr>
        <p:txBody>
          <a:bodyPr>
            <a:normAutofit/>
          </a:bodyPr>
          <a:lstStyle/>
          <a:p>
            <a:r>
              <a:rPr lang="en-GB" sz="2400"/>
              <a:t>Act 1: Scene 1: fed up</a:t>
            </a:r>
            <a:endParaRPr lang="en-US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38DC3D-6E95-FF42-A70F-7172E1491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47812"/>
            <a:ext cx="11485165" cy="44053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/>
              <a:t>Light comes down on foster mother, grace. Tiger and rio enter stage.</a:t>
            </a:r>
          </a:p>
          <a:p>
            <a:pPr marL="0" indent="0">
              <a:buNone/>
            </a:pPr>
            <a:r>
              <a:rPr lang="en-GB" sz="1600"/>
              <a:t>Setting- lounge with lots of leather seats in a luxury mansion.</a:t>
            </a:r>
          </a:p>
          <a:p>
            <a:pPr marL="0" indent="0">
              <a:buNone/>
            </a:pPr>
            <a:r>
              <a:rPr lang="en-GB" sz="1600"/>
              <a:t>Grace: (shouting) You two! Clean up!</a:t>
            </a:r>
          </a:p>
          <a:p>
            <a:pPr marL="0" indent="0">
              <a:buNone/>
            </a:pPr>
            <a:r>
              <a:rPr lang="en-GB" sz="1600"/>
              <a:t>Tiger and Rio: (quietly) Yes mother.</a:t>
            </a:r>
          </a:p>
          <a:p>
            <a:pPr marL="0" indent="0">
              <a:buNone/>
            </a:pPr>
            <a:r>
              <a:rPr lang="en-GB" sz="1600"/>
              <a:t>Foster father, adam and foster brother, mason enter stage.</a:t>
            </a:r>
          </a:p>
          <a:p>
            <a:pPr marL="0" indent="0">
              <a:buNone/>
            </a:pPr>
            <a:r>
              <a:rPr lang="en-GB" sz="1600"/>
              <a:t>Mason: (teasing) there’s a big muddy patch by the pool!</a:t>
            </a:r>
          </a:p>
          <a:p>
            <a:pPr marL="0" indent="0">
              <a:buNone/>
            </a:pPr>
            <a:r>
              <a:rPr lang="en-GB" sz="1600"/>
              <a:t>Foster family laugh.</a:t>
            </a:r>
          </a:p>
          <a:p>
            <a:pPr marL="0" indent="0">
              <a:buNone/>
            </a:pPr>
            <a:r>
              <a:rPr lang="en-GB" sz="1600"/>
              <a:t>Tiger and Rio sadly exit stage.</a:t>
            </a:r>
          </a:p>
          <a:p>
            <a:pPr marL="0" indent="0">
              <a:buNone/>
            </a:pPr>
            <a:r>
              <a:rPr lang="en-GB" sz="1600"/>
              <a:t>Setting changes- clean kitchen with large windows and many cabinets.</a:t>
            </a:r>
          </a:p>
          <a:p>
            <a:pPr marL="0" indent="0">
              <a:buNone/>
            </a:pPr>
            <a:r>
              <a:rPr lang="en-GB" sz="1600"/>
              <a:t>Rio: (whispering) Tiger, I’ve got to tell you something! {Tiger nods} Y’know that concert. {Tiger nods again} I need to go there.</a:t>
            </a:r>
          </a:p>
          <a:p>
            <a:pPr marL="0" indent="0">
              <a:buNone/>
            </a:pPr>
            <a:r>
              <a:rPr lang="en-GB" sz="1600"/>
              <a:t>Tiger: (astonished) are you crazy!? One. How are we going to get the money!? Two. Can you imagine how much trouble we’ll be in!?</a:t>
            </a:r>
          </a:p>
          <a:p>
            <a:pPr marL="0" indent="0">
              <a:buNone/>
            </a:pPr>
            <a:r>
              <a:rPr lang="en-GB" sz="1600"/>
              <a:t>Rio: (sadly) Yes, but. Everyone is going there and we need to be set free! Plus ....... I am the older sister.</a:t>
            </a:r>
          </a:p>
          <a:p>
            <a:pPr marL="0" indent="0">
              <a:buNone/>
            </a:pPr>
            <a:r>
              <a:rPr lang="en-GB" sz="1600"/>
              <a:t>Tiger: (frowning) Fine! But I’d like to watch you try and get the money!</a:t>
            </a:r>
          </a:p>
          <a:p>
            <a:pPr marL="0" indent="0">
              <a:buNone/>
            </a:pPr>
            <a:r>
              <a:rPr lang="en-GB" sz="1600"/>
              <a:t>Rio huffs.</a:t>
            </a:r>
          </a:p>
          <a:p>
            <a:pPr marL="0" indent="0">
              <a:buNone/>
            </a:pPr>
            <a:r>
              <a:rPr lang="en-GB" sz="1600"/>
              <a:t>Rio: (loudly) We need a plan!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632256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A4ECA-959C-5045-B5D5-799FFBC92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50031"/>
            <a:ext cx="4698603" cy="857250"/>
          </a:xfrm>
        </p:spPr>
        <p:txBody>
          <a:bodyPr>
            <a:normAutofit/>
          </a:bodyPr>
          <a:lstStyle/>
          <a:p>
            <a:r>
              <a:rPr lang="en-GB" sz="2400"/>
              <a:t>Scene 2: The scheme </a:t>
            </a:r>
            <a:endParaRPr lang="en-US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11B88-0ED8-AA4F-89DA-6B9F35C32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13359"/>
            <a:ext cx="9905998" cy="31242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/>
              <a:t>Light comes down on Tiger and Rio.</a:t>
            </a:r>
          </a:p>
          <a:p>
            <a:pPr marL="0" indent="0">
              <a:buNone/>
            </a:pPr>
            <a:r>
              <a:rPr lang="en-GB" sz="1600"/>
              <a:t>Setting- dark attic with dust everywhere</a:t>
            </a:r>
          </a:p>
          <a:p>
            <a:pPr marL="0" indent="0">
              <a:buNone/>
            </a:pPr>
            <a:r>
              <a:rPr lang="en-GB" sz="1600"/>
              <a:t>Rio: (confident) We sneak into their room when they’re in the pool with mason.</a:t>
            </a:r>
          </a:p>
          <a:p>
            <a:pPr marL="0" indent="0">
              <a:buNone/>
            </a:pPr>
            <a:r>
              <a:rPr lang="en-GB" sz="1600"/>
              <a:t>Tiger: (worried) Are you sure about this?</a:t>
            </a:r>
          </a:p>
          <a:p>
            <a:pPr marL="0" indent="0">
              <a:buNone/>
            </a:pPr>
            <a:r>
              <a:rPr lang="en-GB" sz="1600"/>
              <a:t>Rio: (confident) Confident!</a:t>
            </a:r>
          </a:p>
          <a:p>
            <a:pPr marL="0" indent="0">
              <a:buNone/>
            </a:pPr>
            <a:r>
              <a:rPr lang="en-GB" sz="1600"/>
              <a:t>Setting changes- bedroom with red bed and many draws.</a:t>
            </a:r>
          </a:p>
          <a:p>
            <a:pPr marL="0" indent="0">
              <a:buNone/>
            </a:pPr>
            <a:r>
              <a:rPr lang="en-GB" sz="1600"/>
              <a:t>Rio crouches down and opens every draw in sight.</a:t>
            </a:r>
          </a:p>
          <a:p>
            <a:pPr marL="0" indent="0">
              <a:buNone/>
            </a:pPr>
            <a:r>
              <a:rPr lang="en-GB" sz="1600"/>
              <a:t>Tiger: (unimpressed) Rio! {Rio looks at her} You do realise they have a secret money compartment!</a:t>
            </a:r>
          </a:p>
          <a:p>
            <a:pPr marL="0" indent="0">
              <a:buNone/>
            </a:pPr>
            <a:r>
              <a:rPr lang="en-GB" sz="1600"/>
              <a:t>Rio: (shocked) Oh.... Yeah.</a:t>
            </a:r>
          </a:p>
          <a:p>
            <a:pPr marL="0" indent="0">
              <a:buNone/>
            </a:pPr>
            <a:r>
              <a:rPr lang="en-GB" sz="1600"/>
              <a:t>Tiger: (unimpressed) Well it‘s not really a secret any more. {She opens a secret compartment in the wall} I found out about it years ago.</a:t>
            </a:r>
          </a:p>
          <a:p>
            <a:pPr marL="0" indent="0">
              <a:buNone/>
            </a:pPr>
            <a:r>
              <a:rPr lang="en-GB" sz="1600"/>
              <a:t>Rio: (shocked) And you never told me about it!?</a:t>
            </a:r>
          </a:p>
          <a:p>
            <a:pPr marL="0" indent="0">
              <a:buNone/>
            </a:pPr>
            <a:r>
              <a:rPr lang="en-GB" sz="1600"/>
              <a:t>Tiger: (concentrating) I never neede to.... Until now {She pulls out about one hundred pounds and hands it to Rio) Here is Your ticket!</a:t>
            </a:r>
          </a:p>
          <a:p>
            <a:pPr marL="0" indent="0">
              <a:buNone/>
            </a:pPr>
            <a:r>
              <a:rPr lang="en-GB" sz="1600"/>
              <a:t>Rio: (amazed and thankfull) Aww, thanks sis!</a:t>
            </a:r>
          </a:p>
          <a:p>
            <a:pPr marL="0" indent="0">
              <a:buNone/>
            </a:pPr>
            <a:r>
              <a:rPr lang="en-GB" sz="1600"/>
              <a:t>They here footsteps.</a:t>
            </a:r>
          </a:p>
          <a:p>
            <a:pPr marL="0" indent="0">
              <a:buNone/>
            </a:pPr>
            <a:r>
              <a:rPr lang="en-GB" sz="1600"/>
              <a:t>Tiger: (worried) Adam is coming!</a:t>
            </a:r>
          </a:p>
          <a:p>
            <a:pPr marL="0" indent="0">
              <a:buNone/>
            </a:pPr>
            <a:r>
              <a:rPr lang="en-GB" sz="1600"/>
              <a:t>Adam enters stage and spots Tiger and Rio.</a:t>
            </a:r>
          </a:p>
        </p:txBody>
      </p:sp>
    </p:spTree>
    <p:extLst>
      <p:ext uri="{BB962C8B-B14F-4D97-AF65-F5344CB8AC3E}">
        <p14:creationId xmlns:p14="http://schemas.microsoft.com/office/powerpoint/2010/main" val="564859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ECD3D-DCA2-7E46-A793-F494B24B7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88" y="-541736"/>
            <a:ext cx="3573462" cy="1488283"/>
          </a:xfrm>
        </p:spPr>
        <p:txBody>
          <a:bodyPr>
            <a:normAutofit/>
          </a:bodyPr>
          <a:lstStyle/>
          <a:p>
            <a:r>
              <a:rPr lang="en-GB" sz="1800"/>
              <a:t>Scene 3: ABBANDONED </a:t>
            </a:r>
            <a:endParaRPr lang="en-US" sz="1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AF02D4-A768-1649-B457-9ECA880FE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2336" y="2690809"/>
            <a:ext cx="9905998" cy="21193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100"/>
              <a:t>Light comes down on  Tiger, Rio and Adam.</a:t>
            </a:r>
          </a:p>
          <a:p>
            <a:pPr marL="0" indent="0">
              <a:buNone/>
            </a:pPr>
            <a:r>
              <a:rPr lang="en-GB" sz="1100"/>
              <a:t>Setting- Bedroom </a:t>
            </a:r>
          </a:p>
          <a:p>
            <a:pPr marL="0" indent="0">
              <a:buNone/>
            </a:pPr>
            <a:r>
              <a:rPr lang="en-GB" sz="1100"/>
              <a:t>Adam: (madly) You don‘t  know how much trouble you  two are in!</a:t>
            </a:r>
          </a:p>
          <a:p>
            <a:pPr marL="0" indent="0">
              <a:buNone/>
            </a:pPr>
            <a:r>
              <a:rPr lang="en-GB" sz="1100"/>
              <a:t>Grace enters stage. </a:t>
            </a:r>
          </a:p>
          <a:p>
            <a:pPr marL="0" indent="0">
              <a:buNone/>
            </a:pPr>
            <a:r>
              <a:rPr lang="en-GB" sz="1100"/>
              <a:t>Grace: (surprised) What on earth is going on!?</a:t>
            </a:r>
          </a:p>
          <a:p>
            <a:pPr marL="0" indent="0">
              <a:buNone/>
            </a:pPr>
            <a:r>
              <a:rPr lang="en-GB" sz="1100"/>
              <a:t>Adam whispers to Grace about what had happened.</a:t>
            </a:r>
          </a:p>
          <a:p>
            <a:pPr marL="0" indent="0">
              <a:buNone/>
            </a:pPr>
            <a:r>
              <a:rPr lang="en-GB" sz="1100"/>
              <a:t>Grace: (furious) You two are in exetreme trouble! In fact....</a:t>
            </a:r>
          </a:p>
          <a:p>
            <a:pPr marL="0" indent="0">
              <a:buNone/>
            </a:pPr>
            <a:r>
              <a:rPr lang="en-GB" sz="1100"/>
              <a:t>Grace whispers something to Adam.</a:t>
            </a:r>
          </a:p>
          <a:p>
            <a:pPr marL="0" indent="0">
              <a:buNone/>
            </a:pPr>
            <a:r>
              <a:rPr lang="en-GB" sz="1100"/>
              <a:t>Adam nods.</a:t>
            </a:r>
          </a:p>
          <a:p>
            <a:pPr marL="0" indent="0">
              <a:buNone/>
            </a:pPr>
            <a:r>
              <a:rPr lang="en-GB" sz="1100"/>
              <a:t>Adam: (shouting)  We are sending you two away! Far, far away! Forever!</a:t>
            </a:r>
          </a:p>
          <a:p>
            <a:pPr marL="0" indent="0">
              <a:buNone/>
            </a:pPr>
            <a:r>
              <a:rPr lang="en-GB" sz="1100"/>
              <a:t>Tiger and Rio sob.</a:t>
            </a:r>
          </a:p>
          <a:p>
            <a:pPr marL="0" indent="0">
              <a:buNone/>
            </a:pPr>
            <a:r>
              <a:rPr lang="en-GB" sz="1100"/>
              <a:t>Tiger and Rio sadly exit stage, slowly followed by Adam and Grace.</a:t>
            </a:r>
          </a:p>
          <a:p>
            <a:pPr marL="0" indent="0">
              <a:buNone/>
            </a:pPr>
            <a:r>
              <a:rPr lang="en-GB" sz="1100"/>
              <a:t>Setting changes- Front garden outside house with driveway.</a:t>
            </a:r>
          </a:p>
          <a:p>
            <a:pPr marL="0" indent="0">
              <a:buNone/>
            </a:pPr>
            <a:r>
              <a:rPr lang="en-GB" sz="1100"/>
              <a:t>Adam, Mason and Grace stand opposite Tiger and Rio, all angry apart from Mason who smirks.</a:t>
            </a:r>
          </a:p>
          <a:p>
            <a:pPr marL="0" indent="0">
              <a:buNone/>
            </a:pPr>
            <a:r>
              <a:rPr lang="en-GB" sz="1100"/>
              <a:t>Grace: (ashamed) We’ve called Aunt Sylvia to pick you two up and take you to a far away forest!</a:t>
            </a:r>
          </a:p>
          <a:p>
            <a:pPr marL="0" indent="0">
              <a:buNone/>
            </a:pPr>
            <a:r>
              <a:rPr lang="en-GB" sz="1100"/>
              <a:t>Tiger: (confused) But you cant do that!</a:t>
            </a:r>
          </a:p>
          <a:p>
            <a:pPr marL="0" indent="0">
              <a:buNone/>
            </a:pPr>
            <a:r>
              <a:rPr lang="en-GB" sz="1100"/>
              <a:t>Mason: (proud) Actually we can!</a:t>
            </a:r>
          </a:p>
          <a:p>
            <a:pPr marL="0" indent="0">
              <a:buNone/>
            </a:pPr>
            <a:r>
              <a:rPr lang="en-GB" sz="1100"/>
              <a:t>Mason puts his hands on his hips.</a:t>
            </a:r>
          </a:p>
          <a:p>
            <a:pPr marL="0" indent="0">
              <a:buNone/>
            </a:pPr>
            <a:r>
              <a:rPr lang="en-GB" sz="1100"/>
              <a:t>A posh black car stops by the pavement.</a:t>
            </a:r>
          </a:p>
          <a:p>
            <a:pPr marL="0" indent="0">
              <a:buNone/>
            </a:pPr>
            <a:r>
              <a:rPr lang="en-GB" sz="1100"/>
              <a:t>Adam: (peering over the fence) Here she is! Go on then.</a:t>
            </a:r>
          </a:p>
          <a:p>
            <a:pPr marL="0" indent="0">
              <a:buNone/>
            </a:pPr>
            <a:r>
              <a:rPr lang="en-GB" sz="1100"/>
              <a:t>Mason pushes Tiger and Rio away.</a:t>
            </a:r>
          </a:p>
          <a:p>
            <a:pPr marL="0" indent="0">
              <a:buNone/>
            </a:pPr>
            <a:r>
              <a:rPr lang="en-GB" sz="1100"/>
              <a:t>Tiger and Rio sit inside the car.</a:t>
            </a:r>
          </a:p>
          <a:p>
            <a:pPr marL="0" indent="0">
              <a:buNone/>
            </a:pPr>
            <a:r>
              <a:rPr lang="en-GB" sz="1100"/>
              <a:t>Aunt Sylvia: (rushing) Hello troublemakers! Are you ready?</a:t>
            </a:r>
          </a:p>
          <a:p>
            <a:pPr marL="0" indent="0">
              <a:buNone/>
            </a:pPr>
            <a:r>
              <a:rPr lang="en-GB" sz="1100"/>
              <a:t>Tiger: (nodding) Yes Aunt Sylvia.</a:t>
            </a:r>
          </a:p>
          <a:p>
            <a:pPr marL="0" indent="0">
              <a:buNone/>
            </a:pPr>
            <a:r>
              <a:rPr lang="en-GB" sz="1100"/>
              <a:t>Rio</a:t>
            </a:r>
            <a:endParaRPr lang="en-US" sz="110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3B15DB6-5FF9-A243-80B8-0388674DB8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4209" y="202405"/>
            <a:ext cx="4287241" cy="21193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100"/>
              <a:t>Rio stays silent. She stares at  People celebrating at the concert</a:t>
            </a:r>
          </a:p>
          <a:p>
            <a:pPr marL="0" indent="0">
              <a:buNone/>
            </a:pPr>
            <a:r>
              <a:rPr lang="en-GB" sz="1100"/>
              <a:t>Aunt Sylvia: (disappointed) You’re very naughty! </a:t>
            </a:r>
          </a:p>
          <a:p>
            <a:pPr marL="0" indent="0">
              <a:buNone/>
            </a:pPr>
            <a:r>
              <a:rPr lang="en-GB" sz="1100"/>
              <a:t>A few mins pass.</a:t>
            </a:r>
          </a:p>
          <a:p>
            <a:pPr marL="0" indent="0">
              <a:buNone/>
            </a:pPr>
            <a:r>
              <a:rPr lang="en-GB" sz="1100"/>
              <a:t>Aunt Sylvia: (jolly) Here we are!</a:t>
            </a:r>
          </a:p>
          <a:p>
            <a:pPr marL="0" indent="0">
              <a:buNone/>
            </a:pPr>
            <a:r>
              <a:rPr lang="en-GB" sz="1100"/>
              <a:t>Tiger and Rio hop out of the car.</a:t>
            </a:r>
          </a:p>
          <a:p>
            <a:pPr marL="0" indent="0">
              <a:buNone/>
            </a:pPr>
            <a:r>
              <a:rPr lang="en-GB" sz="1100"/>
              <a:t>Setting changes- glommy forest.</a:t>
            </a:r>
          </a:p>
          <a:p>
            <a:pPr marL="0" indent="0">
              <a:buNone/>
            </a:pPr>
            <a:r>
              <a:rPr lang="en-GB" sz="1100"/>
              <a:t>Aunt Sylvia drives away.</a:t>
            </a:r>
          </a:p>
          <a:p>
            <a:pPr marL="0" indent="0">
              <a:buNone/>
            </a:pPr>
            <a:r>
              <a:rPr lang="en-GB" sz="1100"/>
              <a:t>Rio: (worried) I guess we have to sUrvive On our own now.</a:t>
            </a:r>
          </a:p>
        </p:txBody>
      </p:sp>
    </p:spTree>
    <p:extLst>
      <p:ext uri="{BB962C8B-B14F-4D97-AF65-F5344CB8AC3E}">
        <p14:creationId xmlns:p14="http://schemas.microsoft.com/office/powerpoint/2010/main" val="27984599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Mesh</vt:lpstr>
      <vt:lpstr>ABBANDONED </vt:lpstr>
      <vt:lpstr>Act 1: Scene 1: fed up</vt:lpstr>
      <vt:lpstr>Scene 2: The scheme </vt:lpstr>
      <vt:lpstr>Scene 3: ABBANDONED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ABBANDONED </dc:title>
  <dc:creator>Unknown User</dc:creator>
  <cp:lastModifiedBy>Unknown User</cp:lastModifiedBy>
  <cp:revision>1</cp:revision>
  <dcterms:created xsi:type="dcterms:W3CDTF">2021-03-05T09:54:38Z</dcterms:created>
  <dcterms:modified xsi:type="dcterms:W3CDTF">2021-03-05T11:12:20Z</dcterms:modified>
</cp:coreProperties>
</file>