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2" r:id="rId4"/>
    <p:sldId id="269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70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53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53D9">
            <a:alpha val="36863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27134-13A0-40FE-BD15-BD5E89C176EB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6A6C1-2EB8-4F4F-A625-291EF27DC40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Proof Reading</a:t>
            </a:r>
            <a:endParaRPr lang="en-GB" sz="72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916832"/>
            <a:ext cx="8496944" cy="4032448"/>
          </a:xfrm>
        </p:spPr>
        <p:txBody>
          <a:bodyPr>
            <a:normAutofit/>
          </a:bodyPr>
          <a:lstStyle/>
          <a:p>
            <a:pPr algn="l"/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LO: 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To be able to proof read my writing, to ensure it is accurate and well-structured.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understand the importance of the drafting and proof reading process as a tool to improve work. </a:t>
            </a:r>
            <a:endParaRPr lang="en-GB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itchFamily="34" charset="0"/>
                <a:cs typeface="Arial" pitchFamily="34" charset="0"/>
              </a:rPr>
              <a:t>Correct the sentences</a:t>
            </a:r>
            <a:endParaRPr lang="en-GB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whent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to the shop on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saturday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aftanoon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my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favurite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colour is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blu</a:t>
            </a:r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The House was old and creaky but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wasnt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afraid.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The dogs collar had a tag with His name on it. It were hard to read though.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My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grans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90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yers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old.</a:t>
            </a:r>
          </a:p>
          <a:p>
            <a:pPr marL="514350" indent="-51435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Capital letters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Only at the start of sentences, or for proper nouns (names, places, etc). Also, when the letter “</a:t>
            </a: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” is on its own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en-GB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CHECK YOUR SPELLING!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If you aren’t sure use a dictionary.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Apostrophes 1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628800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Missing letters e.g. It is not = it isn’t.</a:t>
            </a:r>
          </a:p>
          <a:p>
            <a:endParaRPr lang="en-GB" sz="2400" dirty="0"/>
          </a:p>
          <a:p>
            <a:r>
              <a:rPr lang="en-GB" sz="2400" dirty="0" smtClean="0"/>
              <a:t>Check that all of these are correct! </a:t>
            </a:r>
          </a:p>
          <a:p>
            <a:endParaRPr lang="en-GB" sz="2400" dirty="0"/>
          </a:p>
          <a:p>
            <a:r>
              <a:rPr lang="en-GB" sz="3600" dirty="0" smtClean="0"/>
              <a:t>I can not  -  can’t</a:t>
            </a:r>
          </a:p>
          <a:p>
            <a:r>
              <a:rPr lang="en-GB" sz="3600" dirty="0" smtClean="0"/>
              <a:t>Would not – wouldn’t</a:t>
            </a:r>
          </a:p>
          <a:p>
            <a:r>
              <a:rPr lang="en-GB" sz="3600" dirty="0" smtClean="0"/>
              <a:t>Will not – won’t</a:t>
            </a:r>
          </a:p>
          <a:p>
            <a:r>
              <a:rPr lang="en-GB" sz="3600" dirty="0" smtClean="0"/>
              <a:t>It is – it’s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Apostrophes 2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628800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Ownership e.g. The girl’s house (one girl)</a:t>
            </a:r>
          </a:p>
          <a:p>
            <a:r>
              <a:rPr lang="en-GB" sz="2400" dirty="0" smtClean="0"/>
              <a:t>Plural goes at the end = The girls’ house (more than one girl)</a:t>
            </a:r>
          </a:p>
          <a:p>
            <a:endParaRPr lang="en-GB" sz="2400" dirty="0"/>
          </a:p>
          <a:p>
            <a:r>
              <a:rPr lang="en-GB" sz="2400" dirty="0" smtClean="0"/>
              <a:t>Check that all of these are correct in your own work! </a:t>
            </a:r>
          </a:p>
          <a:p>
            <a:endParaRPr lang="en-GB" sz="2400" dirty="0"/>
          </a:p>
          <a:p>
            <a:r>
              <a:rPr lang="en-GB" sz="3600" dirty="0" smtClean="0">
                <a:solidFill>
                  <a:srgbClr val="FF0000"/>
                </a:solidFill>
              </a:rPr>
              <a:t>Doll’s</a:t>
            </a:r>
            <a:r>
              <a:rPr lang="en-GB" sz="3600" dirty="0" smtClean="0"/>
              <a:t> hair </a:t>
            </a:r>
            <a:r>
              <a:rPr lang="en-GB" sz="2400" dirty="0" smtClean="0"/>
              <a:t>(one doll)</a:t>
            </a:r>
            <a:endParaRPr lang="en-GB" sz="3600" dirty="0" smtClean="0"/>
          </a:p>
          <a:p>
            <a:r>
              <a:rPr lang="en-GB" sz="3600" dirty="0" smtClean="0">
                <a:solidFill>
                  <a:srgbClr val="FF0000"/>
                </a:solidFill>
              </a:rPr>
              <a:t>Dolls’</a:t>
            </a:r>
            <a:r>
              <a:rPr lang="en-GB" sz="3600" dirty="0" smtClean="0"/>
              <a:t> hair </a:t>
            </a:r>
            <a:r>
              <a:rPr lang="en-GB" sz="2000" dirty="0" smtClean="0"/>
              <a:t>(more than one doll)</a:t>
            </a:r>
            <a:endParaRPr lang="en-GB" sz="3600" dirty="0" smtClean="0"/>
          </a:p>
          <a:p>
            <a:r>
              <a:rPr lang="en-GB" sz="3600" dirty="0" smtClean="0">
                <a:solidFill>
                  <a:srgbClr val="FF0000"/>
                </a:solidFill>
              </a:rPr>
              <a:t>Summer’s</a:t>
            </a:r>
            <a:r>
              <a:rPr lang="en-GB" sz="3600" dirty="0" smtClean="0"/>
              <a:t> day</a:t>
            </a:r>
          </a:p>
          <a:p>
            <a:r>
              <a:rPr lang="en-GB" sz="3600" dirty="0" smtClean="0">
                <a:solidFill>
                  <a:srgbClr val="FF0000"/>
                </a:solidFill>
              </a:rPr>
              <a:t>Woman’s </a:t>
            </a:r>
            <a:r>
              <a:rPr lang="en-GB" sz="3600" dirty="0" smtClean="0"/>
              <a:t>veil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Apostrophes 3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628800"/>
            <a:ext cx="8208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It’s or its’?</a:t>
            </a:r>
          </a:p>
          <a:p>
            <a:r>
              <a:rPr lang="en-GB" sz="2400" dirty="0" smtClean="0"/>
              <a:t>It is = it’s e.g. </a:t>
            </a:r>
            <a:r>
              <a:rPr lang="en-GB" sz="2400" dirty="0" smtClean="0">
                <a:solidFill>
                  <a:srgbClr val="FF0000"/>
                </a:solidFill>
              </a:rPr>
              <a:t>It’s </a:t>
            </a:r>
            <a:r>
              <a:rPr lang="en-GB" sz="2400" dirty="0" smtClean="0"/>
              <a:t>getting colder in here.</a:t>
            </a:r>
          </a:p>
          <a:p>
            <a:r>
              <a:rPr lang="en-GB" sz="2400" dirty="0" smtClean="0"/>
              <a:t>ownership = its e.g. The nursery was dull, </a:t>
            </a:r>
            <a:r>
              <a:rPr lang="en-GB" sz="2400" dirty="0" smtClean="0">
                <a:solidFill>
                  <a:srgbClr val="FF0000"/>
                </a:solidFill>
              </a:rPr>
              <a:t>its</a:t>
            </a:r>
            <a:r>
              <a:rPr lang="en-GB" sz="2400" dirty="0" smtClean="0"/>
              <a:t> walls were grey.</a:t>
            </a:r>
          </a:p>
          <a:p>
            <a:endParaRPr lang="en-GB" sz="2400" dirty="0"/>
          </a:p>
          <a:p>
            <a:r>
              <a:rPr lang="en-GB" sz="2400" dirty="0" smtClean="0"/>
              <a:t>Check that all of these are correct! </a:t>
            </a:r>
          </a:p>
          <a:p>
            <a:endParaRPr lang="en-GB" sz="2400" dirty="0"/>
          </a:p>
          <a:p>
            <a:r>
              <a:rPr lang="en-GB" sz="3600" dirty="0" smtClean="0">
                <a:solidFill>
                  <a:srgbClr val="FF0000"/>
                </a:solidFill>
              </a:rPr>
              <a:t>It’s hot.</a:t>
            </a:r>
            <a:endParaRPr lang="en-GB" sz="3600" dirty="0" smtClean="0"/>
          </a:p>
          <a:p>
            <a:r>
              <a:rPr lang="en-GB" sz="3600" dirty="0" smtClean="0">
                <a:solidFill>
                  <a:srgbClr val="FF0000"/>
                </a:solidFill>
              </a:rPr>
              <a:t>I’ll jump, it’s not my choice.</a:t>
            </a:r>
            <a:endParaRPr lang="en-GB" sz="3600" dirty="0" smtClean="0"/>
          </a:p>
          <a:p>
            <a:r>
              <a:rPr lang="en-GB" sz="3600" dirty="0" smtClean="0">
                <a:solidFill>
                  <a:srgbClr val="FF0000"/>
                </a:solidFill>
              </a:rPr>
              <a:t>The room has its own smell.</a:t>
            </a:r>
            <a:endParaRPr lang="en-GB" sz="3600" dirty="0" smtClean="0"/>
          </a:p>
          <a:p>
            <a:r>
              <a:rPr lang="en-GB" sz="3600" dirty="0" smtClean="0">
                <a:solidFill>
                  <a:srgbClr val="FF0000"/>
                </a:solidFill>
              </a:rPr>
              <a:t>I hear the wind; listen to its voice.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Was or were?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Singular, past tense = was e.g. I was…</a:t>
            </a:r>
          </a:p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Plural, past tense = were e.g. The girls were…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3861048"/>
            <a:ext cx="77048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woman in black ____ waiting.</a:t>
            </a:r>
          </a:p>
          <a:p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dolls _____ creepy.</a:t>
            </a:r>
          </a:p>
          <a:p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We ______ walking slowly, synchronised.</a:t>
            </a:r>
          </a:p>
          <a:p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 remembered where we ______ at the time.</a:t>
            </a:r>
            <a:endParaRPr lang="en-GB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Punctuation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Ensure every sentence is ended with a full stop so that they do not run into one another.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Remember speech marks for speech, question marks for questions and commas to break up the text.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>
                <a:latin typeface="Arial" pitchFamily="34" charset="0"/>
                <a:cs typeface="Arial" pitchFamily="34" charset="0"/>
              </a:rPr>
              <a:t>Make these sentences more exciting</a:t>
            </a:r>
            <a:endParaRPr lang="en-GB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600" dirty="0" smtClean="0">
                <a:latin typeface="Arial" pitchFamily="34" charset="0"/>
                <a:cs typeface="Arial" pitchFamily="34" charset="0"/>
              </a:rPr>
              <a:t>The wind was cold and the rain was falling.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600" dirty="0" smtClean="0">
                <a:latin typeface="Arial" pitchFamily="34" charset="0"/>
                <a:cs typeface="Arial" pitchFamily="34" charset="0"/>
              </a:rPr>
              <a:t>The ghost was in the middle of the room.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600" dirty="0" smtClean="0">
                <a:latin typeface="Arial" pitchFamily="34" charset="0"/>
                <a:cs typeface="Arial" pitchFamily="34" charset="0"/>
              </a:rPr>
              <a:t>I screamed and ran away.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600" dirty="0" smtClean="0">
                <a:latin typeface="Arial" pitchFamily="34" charset="0"/>
                <a:cs typeface="Arial" pitchFamily="34" charset="0"/>
              </a:rPr>
              <a:t>The door was heavy.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600" dirty="0" smtClean="0">
                <a:latin typeface="Arial" pitchFamily="34" charset="0"/>
                <a:cs typeface="Arial" pitchFamily="34" charset="0"/>
              </a:rPr>
              <a:t>It was dark.</a:t>
            </a:r>
            <a:endParaRPr lang="en-GB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dirty="0" smtClean="0"/>
              <a:t>Connectives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1196752"/>
            <a:ext cx="8280920" cy="3539430"/>
          </a:xfrm>
          <a:prstGeom prst="rect">
            <a:avLst/>
          </a:prstGeom>
          <a:solidFill>
            <a:srgbClr val="A953D9">
              <a:alpha val="0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...and...but...then...also...finally....meanwhile...after...because...so...therefore...besides...above all...especially...significantly...in particular...indeed...most of all...equally...like...as well as...</a:t>
            </a:r>
          </a:p>
          <a:p>
            <a:r>
              <a:rPr lang="en-GB" sz="2800" dirty="0" smtClean="0"/>
              <a:t>On your whiteboard, write a connective for the missing words...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4437112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r>
              <a:rPr lang="en-GB" sz="2800" dirty="0" smtClean="0">
                <a:solidFill>
                  <a:srgbClr val="FF0000"/>
                </a:solidFill>
              </a:rPr>
              <a:t>The woman entered _______ the room turned cold.</a:t>
            </a:r>
            <a:endParaRPr lang="en-GB" sz="2800" dirty="0" smtClean="0"/>
          </a:p>
          <a:p>
            <a:r>
              <a:rPr lang="en-GB" sz="2800" dirty="0">
                <a:solidFill>
                  <a:srgbClr val="FF0000"/>
                </a:solidFill>
              </a:rPr>
              <a:t>T</a:t>
            </a:r>
            <a:r>
              <a:rPr lang="en-GB" sz="2800" dirty="0" smtClean="0">
                <a:solidFill>
                  <a:srgbClr val="FF0000"/>
                </a:solidFill>
              </a:rPr>
              <a:t>he sun was shining ______ the nursery was hot.</a:t>
            </a:r>
            <a:endParaRPr lang="en-GB" sz="2800" dirty="0" smtClean="0"/>
          </a:p>
          <a:p>
            <a:r>
              <a:rPr lang="en-GB" sz="2800" dirty="0" smtClean="0">
                <a:solidFill>
                  <a:srgbClr val="FF0000"/>
                </a:solidFill>
              </a:rPr>
              <a:t>The woman was scary ____ her face was decayed.</a:t>
            </a:r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Alternative Verbs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A953D9">
              <a:alpha val="0"/>
            </a:srgbClr>
          </a:solidFill>
        </p:spPr>
        <p:txBody>
          <a:bodyPr/>
          <a:lstStyle/>
          <a:p>
            <a:pPr>
              <a:buNone/>
            </a:pPr>
            <a:r>
              <a:rPr lang="en-GB" dirty="0" smtClean="0"/>
              <a:t>Avoid repetition!</a:t>
            </a:r>
          </a:p>
          <a:p>
            <a:pPr>
              <a:buNone/>
            </a:pPr>
            <a:r>
              <a:rPr lang="en-GB" dirty="0" smtClean="0"/>
              <a:t>	Check your verbs and see if you can change them!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3284984"/>
            <a:ext cx="7776864" cy="2862322"/>
          </a:xfrm>
          <a:prstGeom prst="rect">
            <a:avLst/>
          </a:prstGeom>
          <a:solidFill>
            <a:srgbClr val="A953D9">
              <a:alpha val="0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Think of other words for:</a:t>
            </a:r>
          </a:p>
          <a:p>
            <a:r>
              <a:rPr lang="en-GB" sz="3600" b="1" dirty="0" smtClean="0">
                <a:solidFill>
                  <a:srgbClr val="FF0000"/>
                </a:solidFill>
              </a:rPr>
              <a:t>walked</a:t>
            </a:r>
            <a:endParaRPr lang="en-GB" sz="3600" dirty="0" smtClean="0"/>
          </a:p>
          <a:p>
            <a:r>
              <a:rPr lang="en-GB" sz="3600" b="1" dirty="0" smtClean="0">
                <a:solidFill>
                  <a:srgbClr val="FF0000"/>
                </a:solidFill>
              </a:rPr>
              <a:t>playing</a:t>
            </a:r>
            <a:endParaRPr lang="en-GB" sz="3600" dirty="0" smtClean="0"/>
          </a:p>
          <a:p>
            <a:r>
              <a:rPr lang="en-GB" sz="3600" b="1" dirty="0" smtClean="0">
                <a:solidFill>
                  <a:srgbClr val="FF0000"/>
                </a:solidFill>
              </a:rPr>
              <a:t>blew</a:t>
            </a:r>
            <a:endParaRPr lang="en-GB" sz="3600" dirty="0" smtClean="0"/>
          </a:p>
          <a:p>
            <a:r>
              <a:rPr lang="en-GB" sz="3600" b="1" dirty="0" smtClean="0">
                <a:solidFill>
                  <a:srgbClr val="FF0000"/>
                </a:solidFill>
              </a:rPr>
              <a:t>watched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en-GB" dirty="0" smtClean="0"/>
              <a:t>Banned word: really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403648" y="3068960"/>
            <a:ext cx="6400800" cy="175260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e.g. Don’t write “it was really scary” or “I was really cold”.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Describe it!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APPROPRIATE detail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  <a:solidFill>
            <a:srgbClr val="A953D9">
              <a:alpha val="0"/>
            </a:srgbClr>
          </a:solidFill>
        </p:spPr>
        <p:txBody>
          <a:bodyPr>
            <a:normAutofit/>
          </a:bodyPr>
          <a:lstStyle/>
          <a:p>
            <a:r>
              <a:rPr lang="en-GB" sz="2800" dirty="0" smtClean="0"/>
              <a:t>Details should add to the effect you are trying to create.</a:t>
            </a:r>
          </a:p>
          <a:p>
            <a:r>
              <a:rPr lang="en-GB" sz="2800" dirty="0" smtClean="0"/>
              <a:t>For example, look at the descriptions below – can you make your own descriptions better?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3645024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I approached the wooden door. It was dark brown with a sign on it saying ‘nursery’ and it had a metal, circular handle that was on the right hand side. I grabbed it, turned the metal handle and went in.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4869160"/>
            <a:ext cx="81369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Before me stood the solid, oak door; closed. A tiny slither of light escaped its heavy frame, suggesting sunlight beyond. The nursery. I pressed my ear to its cold, dark surface. The muffled sounds of children inside. I rested my withered hand on the cool, iron handle and twisted, slowly. The ancient wood gave a low moan as the door creaked slowly open, revealing my prey.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Checklist:</a:t>
            </a:r>
          </a:p>
        </p:txBody>
      </p:sp>
      <p:sp>
        <p:nvSpPr>
          <p:cNvPr id="5" name="Rectangle 4"/>
          <p:cNvSpPr/>
          <p:nvPr/>
        </p:nvSpPr>
        <p:spPr>
          <a:xfrm>
            <a:off x="611560" y="1844824"/>
            <a:ext cx="69847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/>
              <a:t>Have you used the senses?</a:t>
            </a:r>
          </a:p>
          <a:p>
            <a:r>
              <a:rPr lang="en-GB" sz="2400" dirty="0" smtClean="0"/>
              <a:t>Have you used appropriate detail?</a:t>
            </a:r>
          </a:p>
          <a:p>
            <a:r>
              <a:rPr lang="en-GB" sz="2400" dirty="0" smtClean="0"/>
              <a:t>Have you used commas to mark clauses?</a:t>
            </a:r>
          </a:p>
          <a:p>
            <a:r>
              <a:rPr lang="en-GB" sz="2400" dirty="0" smtClean="0"/>
              <a:t>Have you used capitals?</a:t>
            </a:r>
          </a:p>
          <a:p>
            <a:r>
              <a:rPr lang="en-GB" sz="2400" dirty="0" smtClean="0"/>
              <a:t>Have you checked your apostrophes?</a:t>
            </a:r>
          </a:p>
          <a:p>
            <a:r>
              <a:rPr lang="en-GB" sz="2400" dirty="0" smtClean="0"/>
              <a:t>Have you checked there/their/they’re?</a:t>
            </a:r>
          </a:p>
          <a:p>
            <a:r>
              <a:rPr lang="en-GB" sz="2400" dirty="0" smtClean="0"/>
              <a:t>Have you used simple, compound, complex sentences?</a:t>
            </a:r>
          </a:p>
          <a:p>
            <a:r>
              <a:rPr lang="en-GB" sz="2400" dirty="0" smtClean="0"/>
              <a:t>Have you used paragraphs and varied the length?</a:t>
            </a:r>
          </a:p>
          <a:p>
            <a:r>
              <a:rPr lang="en-GB" sz="2400" dirty="0" smtClean="0"/>
              <a:t>Have you used a mixture of connectives?</a:t>
            </a:r>
          </a:p>
          <a:p>
            <a:r>
              <a:rPr lang="en-GB" sz="2400" dirty="0" smtClean="0"/>
              <a:t>Have you kept to either past or present tense?</a:t>
            </a:r>
            <a:endParaRPr lang="en-GB" dirty="0" smtClean="0"/>
          </a:p>
        </p:txBody>
      </p:sp>
      <p:pic>
        <p:nvPicPr>
          <p:cNvPr id="1026" name="Picture 2" descr="C:\Users\STIO01\AppData\Local\Microsoft\Windows\Temporary Internet Files\Content.IE5\1EQ6JVXU\MC90043982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57" y="764704"/>
            <a:ext cx="3657143" cy="36571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797</Words>
  <Application>Microsoft Office PowerPoint</Application>
  <PresentationFormat>On-screen Show (4:3)</PresentationFormat>
  <Paragraphs>97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Proof Reading</vt:lpstr>
      <vt:lpstr>Correct the sentences</vt:lpstr>
      <vt:lpstr>Capital letters</vt:lpstr>
      <vt:lpstr>CHECK YOUR SPELLING!</vt:lpstr>
      <vt:lpstr>Apostrophes 1</vt:lpstr>
      <vt:lpstr>Apostrophes 2</vt:lpstr>
      <vt:lpstr>Apostrophes 3</vt:lpstr>
      <vt:lpstr>Was or were?</vt:lpstr>
      <vt:lpstr>Punctuation</vt:lpstr>
      <vt:lpstr>Make these sentences more exciting</vt:lpstr>
      <vt:lpstr>Connectives</vt:lpstr>
      <vt:lpstr>Alternative Verbs</vt:lpstr>
      <vt:lpstr>Banned word: really</vt:lpstr>
      <vt:lpstr>APPROPRIATE detail</vt:lpstr>
      <vt:lpstr>Checklist: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Proof Reading</dc:title>
  <dc:creator>Grace Reid</dc:creator>
  <cp:lastModifiedBy>Jessica Kendall</cp:lastModifiedBy>
  <cp:revision>7</cp:revision>
  <dcterms:created xsi:type="dcterms:W3CDTF">2012-12-03T11:29:02Z</dcterms:created>
  <dcterms:modified xsi:type="dcterms:W3CDTF">2020-05-12T15:23:58Z</dcterms:modified>
</cp:coreProperties>
</file>