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1"/>
  </p:handoutMasterIdLst>
  <p:sldIdLst>
    <p:sldId id="258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</p:sldIdLst>
  <p:sldSz cx="9144000" cy="6858000" type="screen4x3"/>
  <p:notesSz cx="6858000" cy="9144000"/>
  <p:embeddedFontLst>
    <p:embeddedFont>
      <p:font typeface="Twinkl" panose="020B0604020202020204" charset="0"/>
      <p:regular r:id="rId22"/>
      <p:bold r:id="rId23"/>
    </p:embeddedFont>
    <p:embeddedFont>
      <p:font typeface="Twinkl SemiBold" charset="0"/>
      <p:bold r:id="rId24"/>
    </p:embeddedFont>
    <p:embeddedFont>
      <p:font typeface="Sassoon Infant Rg" panose="02000503030000020003" charset="0"/>
      <p:regular r:id="rId25"/>
      <p:bold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Tuffy" panose="020B0603060100000000" charset="0"/>
      <p:regular r:id="rId31"/>
      <p:bold r:id="rId32"/>
      <p:italic r:id="rId33"/>
      <p:boldItalic r:id="rId3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990167"/>
    <a:srgbClr val="E2AC00"/>
    <a:srgbClr val="FF7E00"/>
    <a:srgbClr val="DB5183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19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798" y="60"/>
      </p:cViewPr>
      <p:guideLst>
        <p:guide orient="horz" pos="2183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34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FDBA3B5-CA2E-4AB0-82F1-4CC8636F4758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5F03F86-5B1A-4F20-B0C2-FAF1CB52BF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97514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92868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29137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51321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2552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7849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69" r:id="rId3"/>
    <p:sldLayoutId id="2147483670" r:id="rId4"/>
    <p:sldLayoutId id="2147483671" r:id="rId5"/>
    <p:sldLayoutId id="2147483672" r:id="rId6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2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7.png"/><Relationship Id="rId5" Type="http://schemas.microsoft.com/office/2007/relationships/media" Target="../media/media3.WAV"/><Relationship Id="rId10" Type="http://schemas.openxmlformats.org/officeDocument/2006/relationships/image" Target="../media/image4.png"/><Relationship Id="rId4" Type="http://schemas.openxmlformats.org/officeDocument/2006/relationships/audio" Target="../media/media2.WAV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1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0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5.WAV"/><Relationship Id="rId11" Type="http://schemas.openxmlformats.org/officeDocument/2006/relationships/image" Target="../media/image8.png"/><Relationship Id="rId5" Type="http://schemas.microsoft.com/office/2007/relationships/media" Target="../media/media5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Relationship Id="rId1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6.WAV"/><Relationship Id="rId11" Type="http://schemas.openxmlformats.org/officeDocument/2006/relationships/image" Target="../media/image8.png"/><Relationship Id="rId5" Type="http://schemas.microsoft.com/office/2007/relationships/media" Target="../media/media6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10.WAV"/><Relationship Id="rId13" Type="http://schemas.openxmlformats.org/officeDocument/2006/relationships/image" Target="../media/image13.png"/><Relationship Id="rId3" Type="http://schemas.microsoft.com/office/2007/relationships/media" Target="../media/media8.WAV"/><Relationship Id="rId7" Type="http://schemas.microsoft.com/office/2007/relationships/media" Target="../media/media10.WAV"/><Relationship Id="rId12" Type="http://schemas.openxmlformats.org/officeDocument/2006/relationships/image" Target="../media/image6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audio" Target="../media/media9.WAV"/><Relationship Id="rId11" Type="http://schemas.openxmlformats.org/officeDocument/2006/relationships/image" Target="../media/image4.png"/><Relationship Id="rId5" Type="http://schemas.microsoft.com/office/2007/relationships/media" Target="../media/media9.WAV"/><Relationship Id="rId15" Type="http://schemas.openxmlformats.org/officeDocument/2006/relationships/image" Target="../media/image9.png"/><Relationship Id="rId10" Type="http://schemas.openxmlformats.org/officeDocument/2006/relationships/image" Target="../media/image5.png"/><Relationship Id="rId4" Type="http://schemas.openxmlformats.org/officeDocument/2006/relationships/audio" Target="../media/media8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1.WAV"/><Relationship Id="rId11" Type="http://schemas.openxmlformats.org/officeDocument/2006/relationships/image" Target="../media/image8.png"/><Relationship Id="rId5" Type="http://schemas.microsoft.com/office/2007/relationships/media" Target="../media/media11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2.WAV"/><Relationship Id="rId11" Type="http://schemas.openxmlformats.org/officeDocument/2006/relationships/image" Target="../media/image8.png"/><Relationship Id="rId5" Type="http://schemas.microsoft.com/office/2007/relationships/media" Target="../media/media12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3.WAV"/><Relationship Id="rId11" Type="http://schemas.openxmlformats.org/officeDocument/2006/relationships/image" Target="../media/image8.png"/><Relationship Id="rId5" Type="http://schemas.microsoft.com/office/2007/relationships/media" Target="../media/media13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16.WAV"/><Relationship Id="rId13" Type="http://schemas.openxmlformats.org/officeDocument/2006/relationships/image" Target="../media/image13.png"/><Relationship Id="rId3" Type="http://schemas.microsoft.com/office/2007/relationships/media" Target="../media/media14.WAV"/><Relationship Id="rId7" Type="http://schemas.microsoft.com/office/2007/relationships/media" Target="../media/media16.WAV"/><Relationship Id="rId12" Type="http://schemas.openxmlformats.org/officeDocument/2006/relationships/image" Target="../media/image6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audio" Target="../media/media15.WAV"/><Relationship Id="rId11" Type="http://schemas.openxmlformats.org/officeDocument/2006/relationships/image" Target="../media/image4.png"/><Relationship Id="rId5" Type="http://schemas.microsoft.com/office/2007/relationships/media" Target="../media/media15.WAV"/><Relationship Id="rId15" Type="http://schemas.openxmlformats.org/officeDocument/2006/relationships/image" Target="../media/image9.png"/><Relationship Id="rId10" Type="http://schemas.openxmlformats.org/officeDocument/2006/relationships/image" Target="../media/image5.png"/><Relationship Id="rId4" Type="http://schemas.openxmlformats.org/officeDocument/2006/relationships/audio" Target="../media/media14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7.WAV"/><Relationship Id="rId11" Type="http://schemas.openxmlformats.org/officeDocument/2006/relationships/image" Target="../media/image8.png"/><Relationship Id="rId5" Type="http://schemas.microsoft.com/office/2007/relationships/media" Target="../media/media17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8.WAV"/><Relationship Id="rId11" Type="http://schemas.openxmlformats.org/officeDocument/2006/relationships/image" Target="../media/image8.png"/><Relationship Id="rId5" Type="http://schemas.microsoft.com/office/2007/relationships/media" Target="../media/media18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1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0.png"/><Relationship Id="rId2" Type="http://schemas.openxmlformats.org/officeDocument/2006/relationships/audio" Target="../media/media1.WAV"/><Relationship Id="rId16" Type="http://schemas.openxmlformats.org/officeDocument/2006/relationships/image" Target="../media/image9.png"/><Relationship Id="rId1" Type="http://schemas.microsoft.com/office/2007/relationships/media" Target="../media/media1.WAV"/><Relationship Id="rId6" Type="http://schemas.openxmlformats.org/officeDocument/2006/relationships/audio" Target="../media/media19.WAV"/><Relationship Id="rId11" Type="http://schemas.openxmlformats.org/officeDocument/2006/relationships/image" Target="../media/image8.png"/><Relationship Id="rId5" Type="http://schemas.microsoft.com/office/2007/relationships/media" Target="../media/media19.WAV"/><Relationship Id="rId15" Type="http://schemas.openxmlformats.org/officeDocument/2006/relationships/image" Target="../media/image23.png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Relationship Id="rId1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22.WAV"/><Relationship Id="rId13" Type="http://schemas.openxmlformats.org/officeDocument/2006/relationships/image" Target="../media/image13.png"/><Relationship Id="rId3" Type="http://schemas.microsoft.com/office/2007/relationships/media" Target="../media/media20.WAV"/><Relationship Id="rId7" Type="http://schemas.microsoft.com/office/2007/relationships/media" Target="../media/media22.WAV"/><Relationship Id="rId12" Type="http://schemas.openxmlformats.org/officeDocument/2006/relationships/image" Target="../media/image6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audio" Target="../media/media21.WAV"/><Relationship Id="rId11" Type="http://schemas.openxmlformats.org/officeDocument/2006/relationships/image" Target="../media/image4.png"/><Relationship Id="rId5" Type="http://schemas.microsoft.com/office/2007/relationships/media" Target="../media/media21.WAV"/><Relationship Id="rId15" Type="http://schemas.openxmlformats.org/officeDocument/2006/relationships/image" Target="../media/image9.png"/><Relationship Id="rId10" Type="http://schemas.openxmlformats.org/officeDocument/2006/relationships/image" Target="../media/image5.png"/><Relationship Id="rId4" Type="http://schemas.openxmlformats.org/officeDocument/2006/relationships/audio" Target="../media/media20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23.WAV"/><Relationship Id="rId11" Type="http://schemas.openxmlformats.org/officeDocument/2006/relationships/image" Target="../media/image8.png"/><Relationship Id="rId5" Type="http://schemas.microsoft.com/office/2007/relationships/media" Target="../media/media23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24.WAV"/><Relationship Id="rId11" Type="http://schemas.openxmlformats.org/officeDocument/2006/relationships/image" Target="../media/image8.png"/><Relationship Id="rId5" Type="http://schemas.microsoft.com/office/2007/relationships/media" Target="../media/media24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7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25.WAV"/><Relationship Id="rId11" Type="http://schemas.openxmlformats.org/officeDocument/2006/relationships/image" Target="../media/image8.png"/><Relationship Id="rId5" Type="http://schemas.microsoft.com/office/2007/relationships/media" Target="../media/media25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Relationship Id="rId1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media7.WAV"/><Relationship Id="rId13" Type="http://schemas.openxmlformats.org/officeDocument/2006/relationships/image" Target="../media/image13.png"/><Relationship Id="rId3" Type="http://schemas.microsoft.com/office/2007/relationships/media" Target="../media/media24.WAV"/><Relationship Id="rId7" Type="http://schemas.microsoft.com/office/2007/relationships/media" Target="../media/media7.WAV"/><Relationship Id="rId12" Type="http://schemas.openxmlformats.org/officeDocument/2006/relationships/image" Target="../media/image6.png"/><Relationship Id="rId2" Type="http://schemas.openxmlformats.org/officeDocument/2006/relationships/audio" Target="../media/media26.WAV"/><Relationship Id="rId1" Type="http://schemas.microsoft.com/office/2007/relationships/media" Target="../media/media26.WAV"/><Relationship Id="rId6" Type="http://schemas.openxmlformats.org/officeDocument/2006/relationships/audio" Target="../media/media27.WAV"/><Relationship Id="rId11" Type="http://schemas.openxmlformats.org/officeDocument/2006/relationships/image" Target="../media/image4.png"/><Relationship Id="rId5" Type="http://schemas.microsoft.com/office/2007/relationships/media" Target="../media/media27.WAV"/><Relationship Id="rId15" Type="http://schemas.openxmlformats.org/officeDocument/2006/relationships/image" Target="../media/image9.png"/><Relationship Id="rId10" Type="http://schemas.openxmlformats.org/officeDocument/2006/relationships/image" Target="../media/image5.png"/><Relationship Id="rId4" Type="http://schemas.openxmlformats.org/officeDocument/2006/relationships/audio" Target="../media/media24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WAV"/><Relationship Id="rId13" Type="http://schemas.microsoft.com/office/2007/relationships/media" Target="../media/media20.WAV"/><Relationship Id="rId18" Type="http://schemas.openxmlformats.org/officeDocument/2006/relationships/audio" Target="../media/media22.WAV"/><Relationship Id="rId26" Type="http://schemas.openxmlformats.org/officeDocument/2006/relationships/image" Target="../media/image4.png"/><Relationship Id="rId39" Type="http://schemas.openxmlformats.org/officeDocument/2006/relationships/image" Target="../media/image5.png"/><Relationship Id="rId3" Type="http://schemas.microsoft.com/office/2007/relationships/media" Target="../media/media5.WAV"/><Relationship Id="rId21" Type="http://schemas.microsoft.com/office/2007/relationships/media" Target="../media/media24.WAV"/><Relationship Id="rId34" Type="http://schemas.openxmlformats.org/officeDocument/2006/relationships/image" Target="../media/image35.png"/><Relationship Id="rId7" Type="http://schemas.microsoft.com/office/2007/relationships/media" Target="../media/media14.WAV"/><Relationship Id="rId12" Type="http://schemas.openxmlformats.org/officeDocument/2006/relationships/audio" Target="../media/media16.WAV"/><Relationship Id="rId17" Type="http://schemas.microsoft.com/office/2007/relationships/media" Target="../media/media22.WAV"/><Relationship Id="rId25" Type="http://schemas.openxmlformats.org/officeDocument/2006/relationships/slideLayout" Target="../slideLayouts/slideLayout2.xml"/><Relationship Id="rId33" Type="http://schemas.openxmlformats.org/officeDocument/2006/relationships/image" Target="../media/image34.png"/><Relationship Id="rId38" Type="http://schemas.openxmlformats.org/officeDocument/2006/relationships/image" Target="../media/image39.png"/><Relationship Id="rId2" Type="http://schemas.openxmlformats.org/officeDocument/2006/relationships/audio" Target="../media/media8.WAV"/><Relationship Id="rId16" Type="http://schemas.openxmlformats.org/officeDocument/2006/relationships/audio" Target="../media/media21.WAV"/><Relationship Id="rId20" Type="http://schemas.openxmlformats.org/officeDocument/2006/relationships/audio" Target="../media/media26.WAV"/><Relationship Id="rId29" Type="http://schemas.openxmlformats.org/officeDocument/2006/relationships/image" Target="../media/image30.png"/><Relationship Id="rId1" Type="http://schemas.microsoft.com/office/2007/relationships/media" Target="../media/media8.WAV"/><Relationship Id="rId6" Type="http://schemas.openxmlformats.org/officeDocument/2006/relationships/audio" Target="../media/media10.WAV"/><Relationship Id="rId11" Type="http://schemas.microsoft.com/office/2007/relationships/media" Target="../media/media16.WAV"/><Relationship Id="rId24" Type="http://schemas.openxmlformats.org/officeDocument/2006/relationships/audio" Target="../media/media27.WAV"/><Relationship Id="rId32" Type="http://schemas.openxmlformats.org/officeDocument/2006/relationships/image" Target="../media/image33.png"/><Relationship Id="rId37" Type="http://schemas.openxmlformats.org/officeDocument/2006/relationships/image" Target="../media/image38.png"/><Relationship Id="rId40" Type="http://schemas.openxmlformats.org/officeDocument/2006/relationships/image" Target="../media/image9.png"/><Relationship Id="rId5" Type="http://schemas.microsoft.com/office/2007/relationships/media" Target="../media/media10.WAV"/><Relationship Id="rId15" Type="http://schemas.microsoft.com/office/2007/relationships/media" Target="../media/media21.WAV"/><Relationship Id="rId23" Type="http://schemas.microsoft.com/office/2007/relationships/media" Target="../media/media27.WAV"/><Relationship Id="rId28" Type="http://schemas.openxmlformats.org/officeDocument/2006/relationships/image" Target="../media/image29.png"/><Relationship Id="rId36" Type="http://schemas.openxmlformats.org/officeDocument/2006/relationships/image" Target="../media/image37.png"/><Relationship Id="rId10" Type="http://schemas.openxmlformats.org/officeDocument/2006/relationships/audio" Target="../media/media15.WAV"/><Relationship Id="rId19" Type="http://schemas.microsoft.com/office/2007/relationships/media" Target="../media/media26.WAV"/><Relationship Id="rId31" Type="http://schemas.openxmlformats.org/officeDocument/2006/relationships/image" Target="../media/image32.png"/><Relationship Id="rId4" Type="http://schemas.openxmlformats.org/officeDocument/2006/relationships/audio" Target="../media/media5.WAV"/><Relationship Id="rId9" Type="http://schemas.microsoft.com/office/2007/relationships/media" Target="../media/media15.WAV"/><Relationship Id="rId14" Type="http://schemas.openxmlformats.org/officeDocument/2006/relationships/audio" Target="../media/media20.WAV"/><Relationship Id="rId22" Type="http://schemas.openxmlformats.org/officeDocument/2006/relationships/audio" Target="../media/media24.WAV"/><Relationship Id="rId27" Type="http://schemas.openxmlformats.org/officeDocument/2006/relationships/image" Target="../media/image28.png"/><Relationship Id="rId30" Type="http://schemas.openxmlformats.org/officeDocument/2006/relationships/image" Target="../media/image31.png"/><Relationship Id="rId35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2606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>
                <a:solidFill>
                  <a:schemeClr val="tx1"/>
                </a:solidFill>
                <a:latin typeface="Twinkl" pitchFamily="2" charset="0"/>
              </a:rPr>
              <a:t>Les </a:t>
            </a:r>
            <a:r>
              <a:rPr lang="en-GB" sz="6000" b="1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sz="6000" b="1" dirty="0">
                <a:solidFill>
                  <a:schemeClr val="tx1"/>
                </a:solidFill>
                <a:latin typeface="Twinkl" pitchFamily="2" charset="0"/>
              </a:rPr>
              <a:t> de </a:t>
            </a:r>
            <a:r>
              <a:rPr lang="en-GB" sz="6000" b="1" dirty="0" err="1">
                <a:solidFill>
                  <a:schemeClr val="tx1"/>
                </a:solidFill>
                <a:latin typeface="Twinkl" pitchFamily="2" charset="0"/>
              </a:rPr>
              <a:t>l’année</a:t>
            </a:r>
            <a:r>
              <a:rPr lang="en-GB" b="1" dirty="0">
                <a:solidFill>
                  <a:schemeClr val="tx1"/>
                </a:solidFill>
              </a:rPr>
              <a:t/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sz="4000" b="1" dirty="0">
                <a:solidFill>
                  <a:schemeClr val="tx1"/>
                </a:solidFill>
                <a:latin typeface="Twinkl" pitchFamily="2" charset="0"/>
              </a:rPr>
              <a:t>(Months of the Year)</a:t>
            </a:r>
          </a:p>
        </p:txBody>
      </p:sp>
      <p:pic>
        <p:nvPicPr>
          <p:cNvPr id="614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2528888"/>
            <a:ext cx="4067175" cy="427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5"/>
          <p:cNvSpPr>
            <a:spLocks noGrp="1"/>
          </p:cNvSpPr>
          <p:nvPr>
            <p:ph type="title"/>
          </p:nvPr>
        </p:nvSpPr>
        <p:spPr>
          <a:xfrm>
            <a:off x="457200" y="263525"/>
            <a:ext cx="8220075" cy="1597025"/>
          </a:xfrm>
        </p:spPr>
        <p:txBody>
          <a:bodyPr/>
          <a:lstStyle/>
          <a:p>
            <a:r>
              <a:rPr lang="en-GB" altLang="en-US"/>
              <a:t>What Do You Know?</a:t>
            </a:r>
          </a:p>
        </p:txBody>
      </p:sp>
      <p:pic>
        <p:nvPicPr>
          <p:cNvPr id="9219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1"/>
          <p:cNvSpPr/>
          <p:nvPr/>
        </p:nvSpPr>
        <p:spPr>
          <a:xfrm>
            <a:off x="755650" y="1562100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Here are the names of the months in French. </a:t>
            </a:r>
          </a:p>
        </p:txBody>
      </p:sp>
      <p:sp>
        <p:nvSpPr>
          <p:cNvPr id="9" name="2"/>
          <p:cNvSpPr/>
          <p:nvPr/>
        </p:nvSpPr>
        <p:spPr>
          <a:xfrm>
            <a:off x="755650" y="1562100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Do any look familiar?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Which ones?  Why? </a:t>
            </a:r>
          </a:p>
        </p:txBody>
      </p:sp>
      <p:sp>
        <p:nvSpPr>
          <p:cNvPr id="11" name="3"/>
          <p:cNvSpPr/>
          <p:nvPr/>
        </p:nvSpPr>
        <p:spPr>
          <a:xfrm>
            <a:off x="755650" y="1562100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Tell your partner which English month you think they might be.</a:t>
            </a:r>
          </a:p>
        </p:txBody>
      </p:sp>
      <p:sp>
        <p:nvSpPr>
          <p:cNvPr id="4" name="Oval 3"/>
          <p:cNvSpPr/>
          <p:nvPr/>
        </p:nvSpPr>
        <p:spPr>
          <a:xfrm>
            <a:off x="1493838" y="2362200"/>
            <a:ext cx="1076325" cy="10763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mai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2668588" y="2312988"/>
            <a:ext cx="1690687" cy="1690687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novembre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97550" y="3405188"/>
            <a:ext cx="1646238" cy="16446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septembre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334000" y="2368550"/>
            <a:ext cx="1076325" cy="1076325"/>
          </a:xfrm>
          <a:prstGeom prst="ellipse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juin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383088" y="3327400"/>
            <a:ext cx="1246187" cy="1246188"/>
          </a:xfrm>
          <a:prstGeom prst="ellipse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juillet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121525" y="2506663"/>
            <a:ext cx="1150938" cy="115252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février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1493838" y="5164138"/>
            <a:ext cx="1076325" cy="1076325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avril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969963" y="3522663"/>
            <a:ext cx="1554162" cy="155575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décembre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7026275" y="4805363"/>
            <a:ext cx="1246188" cy="1246187"/>
          </a:xfrm>
          <a:prstGeom prst="ellipse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>
                <a:latin typeface="Twinkl" pitchFamily="2" charset="0"/>
              </a:rPr>
              <a:t>mars</a:t>
            </a:r>
          </a:p>
        </p:txBody>
      </p:sp>
      <p:sp>
        <p:nvSpPr>
          <p:cNvPr id="22" name="Oval 21"/>
          <p:cNvSpPr/>
          <p:nvPr/>
        </p:nvSpPr>
        <p:spPr>
          <a:xfrm>
            <a:off x="2549525" y="4129088"/>
            <a:ext cx="1644650" cy="1644650"/>
          </a:xfrm>
          <a:prstGeom prst="ellipse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janvier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5745163" y="5191125"/>
            <a:ext cx="1076325" cy="1076325"/>
          </a:xfrm>
          <a:prstGeom prst="ellipse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août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306888" y="4718050"/>
            <a:ext cx="1303337" cy="1303338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octobre</a:t>
            </a:r>
            <a:endParaRPr lang="en-GB" sz="1700" dirty="0"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4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3792538"/>
            <a:ext cx="3860800" cy="227012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itle 1"/>
          <p:cNvSpPr>
            <a:spLocks noGrp="1"/>
          </p:cNvSpPr>
          <p:nvPr>
            <p:ph type="title"/>
          </p:nvPr>
        </p:nvSpPr>
        <p:spPr>
          <a:xfrm>
            <a:off x="614363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0246" name="Whole Class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janvier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janvier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January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February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March</a:t>
            </a:r>
          </a:p>
        </p:txBody>
      </p:sp>
      <p:pic>
        <p:nvPicPr>
          <p:cNvPr id="3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5363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55" name="Group 1"/>
          <p:cNvGrpSpPr>
            <a:grpSpLocks/>
          </p:cNvGrpSpPr>
          <p:nvPr/>
        </p:nvGrpSpPr>
        <p:grpSpPr bwMode="auto">
          <a:xfrm>
            <a:off x="1157288" y="728663"/>
            <a:ext cx="1519237" cy="654050"/>
            <a:chOff x="1157287" y="728663"/>
            <a:chExt cx="1519302" cy="654050"/>
          </a:xfrm>
        </p:grpSpPr>
        <p:sp>
          <p:nvSpPr>
            <p:cNvPr id="24" name="Rectangle 23"/>
            <p:cNvSpPr/>
            <p:nvPr/>
          </p:nvSpPr>
          <p:spPr>
            <a:xfrm>
              <a:off x="1157287" y="728663"/>
              <a:ext cx="1519302" cy="654050"/>
            </a:xfrm>
            <a:prstGeom prst="rect">
              <a:avLst/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10260" name="TextBox 10"/>
            <p:cNvSpPr txBox="1">
              <a:spLocks noChangeArrowheads="1"/>
            </p:cNvSpPr>
            <p:nvPr/>
          </p:nvSpPr>
          <p:spPr bwMode="auto">
            <a:xfrm>
              <a:off x="1390070" y="779818"/>
              <a:ext cx="1286519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00">
                  <a:ea typeface="Sassoon Infant Rg" panose="02000503030000020003" pitchFamily="50" charset="0"/>
                  <a:cs typeface="Sassoon Infant Rg" panose="02000503030000020003" pitchFamily="50" charset="0"/>
                </a:rPr>
                <a:t>Click play buttons throughout to hear phrases and words.</a:t>
              </a:r>
            </a:p>
          </p:txBody>
        </p:sp>
      </p:grpSp>
      <p:pic>
        <p:nvPicPr>
          <p:cNvPr id="10256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5363" y="16970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janvie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5363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51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01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1270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février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février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January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February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March</a:t>
            </a:r>
          </a:p>
        </p:txBody>
      </p:sp>
      <p:pic>
        <p:nvPicPr>
          <p:cNvPr id="11278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4402">
            <a:off x="4591050" y="3833813"/>
            <a:ext cx="2141538" cy="182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Picture 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963" y="3617913"/>
            <a:ext cx="1770062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5038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0900" y="23574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févrie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0900" y="3152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92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2294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mars.</a:t>
            </a:r>
          </a:p>
        </p:txBody>
      </p:sp>
      <p:pic>
        <p:nvPicPr>
          <p:cNvPr id="10" name="#C’est mars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January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February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March</a:t>
            </a:r>
          </a:p>
        </p:txBody>
      </p:sp>
      <p:pic>
        <p:nvPicPr>
          <p:cNvPr id="12302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613" y="4081463"/>
            <a:ext cx="35274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16049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mar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11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!</a:t>
            </a:r>
          </a:p>
        </p:txBody>
      </p:sp>
      <p:pic>
        <p:nvPicPr>
          <p:cNvPr id="18" name="#Écoutez et répétez !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dirty="0" err="1"/>
              <a:t>C’est</a:t>
            </a:r>
            <a:r>
              <a:rPr lang="en-GB" altLang="en-US" dirty="0"/>
              <a:t> </a:t>
            </a:r>
            <a:r>
              <a:rPr lang="en-GB" altLang="en-US"/>
              <a:t>quel</a:t>
            </a:r>
            <a:r>
              <a:rPr lang="en-GB" altLang="en-US" dirty="0"/>
              <a:t> </a:t>
            </a:r>
            <a:r>
              <a:rPr lang="en-GB" altLang="en-US" dirty="0" err="1"/>
              <a:t>mois</a:t>
            </a:r>
            <a:r>
              <a:rPr lang="en-GB" altLang="en-US" dirty="0"/>
              <a:t>?</a:t>
            </a:r>
            <a:br>
              <a:rPr lang="en-GB" altLang="en-US" dirty="0"/>
            </a:br>
            <a:r>
              <a:rPr lang="en-GB" altLang="en-US" sz="3100" dirty="0"/>
              <a:t>(What Month Is it?)</a:t>
            </a:r>
          </a:p>
        </p:txBody>
      </p:sp>
      <p:pic>
        <p:nvPicPr>
          <p:cNvPr id="13317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</a:t>
            </a:r>
            <a:r>
              <a:rPr lang="en-GB" dirty="0" err="1">
                <a:latin typeface="Twinkl" pitchFamily="2" charset="0"/>
              </a:rPr>
              <a:t>janvier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 janvier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février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février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48748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mars</a:t>
            </a:r>
          </a:p>
        </p:txBody>
      </p:sp>
      <p:pic>
        <p:nvPicPr>
          <p:cNvPr id="25" name="#mars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5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5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Ecoutez et répét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janvier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1603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févrie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26066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mars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36750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9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01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92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11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4342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avril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avril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April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June</a:t>
            </a:r>
          </a:p>
        </p:txBody>
      </p:sp>
      <p:pic>
        <p:nvPicPr>
          <p:cNvPr id="14350" name="Pictur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025" y="3749675"/>
            <a:ext cx="3387725" cy="228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1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7683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1655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avril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25384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88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5366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mai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mai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April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June</a:t>
            </a:r>
          </a:p>
        </p:txBody>
      </p:sp>
      <p:pic>
        <p:nvPicPr>
          <p:cNvPr id="15374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31"/>
          <a:stretch>
            <a:fillRect/>
          </a:stretch>
        </p:blipFill>
        <p:spPr bwMode="auto">
          <a:xfrm>
            <a:off x="2992438" y="3838575"/>
            <a:ext cx="3744912" cy="215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5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866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16970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ma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25241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11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6389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juin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juin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April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June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398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05" b="7355"/>
          <a:stretch>
            <a:fillRect/>
          </a:stretch>
        </p:blipFill>
        <p:spPr bwMode="auto">
          <a:xfrm>
            <a:off x="3033713" y="3798888"/>
            <a:ext cx="3635375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9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2663" y="1531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jui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2663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01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8" name="#Écoutez et répétez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7413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</a:t>
            </a:r>
            <a:r>
              <a:rPr lang="en-GB" dirty="0" err="1">
                <a:latin typeface="Twinkl" pitchFamily="2" charset="0"/>
              </a:rPr>
              <a:t>avril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avril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mai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mai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48748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juin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5" name="#juin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5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1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2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Ecoutez et répét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7842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avr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1603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ma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25415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jui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3775" y="3465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9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88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11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01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8437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juillet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juillet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August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September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8446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113" y="3878263"/>
            <a:ext cx="3146425" cy="207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866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19605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juille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27813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06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9461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août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août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August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September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9470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688" y="3759200"/>
            <a:ext cx="3043237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1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8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8" y="20812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aoû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8" y="29321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97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0485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773738" y="1909763"/>
            <a:ext cx="170656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septembre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septembre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25" y="2001838"/>
            <a:ext cx="2841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August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September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494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438" y="3787775"/>
            <a:ext cx="374650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5" name="Picture 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113"/>
          <a:stretch>
            <a:fillRect/>
          </a:stretch>
        </p:blipFill>
        <p:spPr bwMode="auto">
          <a:xfrm>
            <a:off x="5321300" y="3878263"/>
            <a:ext cx="1389063" cy="21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6" name="Picture 2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612"/>
          <a:stretch>
            <a:fillRect/>
          </a:stretch>
        </p:blipFill>
        <p:spPr bwMode="auto">
          <a:xfrm>
            <a:off x="4608513" y="4198938"/>
            <a:ext cx="709612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7" name="Picture 1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06" t="108" r="706" b="38664"/>
          <a:stretch>
            <a:fillRect/>
          </a:stretch>
        </p:blipFill>
        <p:spPr bwMode="auto">
          <a:xfrm>
            <a:off x="3635375" y="4294188"/>
            <a:ext cx="827088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8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21685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sept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514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432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8" name="#Écoutez et répétez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1509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juillet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juillet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août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août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74783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 </a:t>
            </a:r>
            <a:r>
              <a:rPr lang="en-GB" dirty="0" err="1">
                <a:latin typeface="Twinkl" pitchFamily="2" charset="0"/>
              </a:rPr>
              <a:t>septembre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5" name="#septembre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20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7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9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Ecoutez et répét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juille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19208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oû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3108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septembr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4295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9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06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97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43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2533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octobre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octobre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October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November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December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2542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363" y="3790950"/>
            <a:ext cx="1722437" cy="222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3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612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1909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octo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2854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24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3557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848350" y="1909763"/>
            <a:ext cx="1631950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novembre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novembre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October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November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December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3566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139"/>
          <a:stretch>
            <a:fillRect/>
          </a:stretch>
        </p:blipFill>
        <p:spPr bwMode="auto">
          <a:xfrm>
            <a:off x="2921000" y="3776663"/>
            <a:ext cx="3886200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6463" y="612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5513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nov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2338" y="3616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66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4581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773738" y="1909763"/>
            <a:ext cx="170656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décembre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décembre.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25" y="2001838"/>
            <a:ext cx="2841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October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November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December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4590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3754438"/>
            <a:ext cx="15351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1" name="Picture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800" y="4435475"/>
            <a:ext cx="21907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2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6313" y="8794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30178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déc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39608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524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8" name="#Écoutez et répétez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5605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octobre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octobre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</a:t>
            </a:r>
            <a:r>
              <a:rPr lang="en-GB" dirty="0" err="1">
                <a:latin typeface="Twinkl" pitchFamily="2" charset="0"/>
              </a:rPr>
              <a:t>novembre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novembre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74783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décembre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5" name="#décembre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20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2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13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4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5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ctob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novembr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17922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déc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28559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Ecoutez et répétez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-1238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24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66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52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394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457200" y="423863"/>
            <a:ext cx="8220075" cy="1595437"/>
          </a:xfrm>
        </p:spPr>
        <p:txBody>
          <a:bodyPr/>
          <a:lstStyle/>
          <a:p>
            <a:pPr algn="ctr"/>
            <a:r>
              <a:rPr lang="en-GB" altLang="en-US" b="0"/>
              <a:t>L’année entière !</a:t>
            </a:r>
            <a:r>
              <a:rPr lang="en-GB" altLang="en-US"/>
              <a:t/>
            </a:r>
            <a:br>
              <a:rPr lang="en-GB" altLang="en-US"/>
            </a:br>
            <a:r>
              <a:rPr lang="en-GB" altLang="en-US" sz="3100"/>
              <a:t>(The Year All Together)</a:t>
            </a:r>
          </a:p>
        </p:txBody>
      </p:sp>
      <p:pic>
        <p:nvPicPr>
          <p:cNvPr id="26627" name="Whole Class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1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21590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2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113" y="21590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3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700" y="2159000"/>
            <a:ext cx="1131888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4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288" y="21590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5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356235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6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288" y="356235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7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050" y="3562350"/>
            <a:ext cx="1122363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8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288" y="356235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9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49657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10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113" y="4965700"/>
            <a:ext cx="1130300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11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875" y="4965700"/>
            <a:ext cx="112871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12"/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875" y="4965700"/>
            <a:ext cx="1123950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ight Arrow 43"/>
          <p:cNvSpPr/>
          <p:nvPr/>
        </p:nvSpPr>
        <p:spPr>
          <a:xfrm>
            <a:off x="2711450" y="2589213"/>
            <a:ext cx="454025" cy="26511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5" name="Right Arrow 44"/>
          <p:cNvSpPr/>
          <p:nvPr/>
        </p:nvSpPr>
        <p:spPr>
          <a:xfrm>
            <a:off x="4376738" y="2589213"/>
            <a:ext cx="455612" cy="26511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6" name="Right Arrow 45"/>
          <p:cNvSpPr/>
          <p:nvPr/>
        </p:nvSpPr>
        <p:spPr>
          <a:xfrm>
            <a:off x="6030913" y="2589213"/>
            <a:ext cx="454025" cy="26511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9" name="Right Arrow 48"/>
          <p:cNvSpPr/>
          <p:nvPr/>
        </p:nvSpPr>
        <p:spPr>
          <a:xfrm>
            <a:off x="2711450" y="399732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0" name="Right Arrow 49"/>
          <p:cNvSpPr/>
          <p:nvPr/>
        </p:nvSpPr>
        <p:spPr>
          <a:xfrm>
            <a:off x="4376738" y="3997325"/>
            <a:ext cx="455612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1" name="Right Arrow 50"/>
          <p:cNvSpPr/>
          <p:nvPr/>
        </p:nvSpPr>
        <p:spPr>
          <a:xfrm>
            <a:off x="6030913" y="399732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2" name="Right Arrow 51"/>
          <p:cNvSpPr/>
          <p:nvPr/>
        </p:nvSpPr>
        <p:spPr>
          <a:xfrm>
            <a:off x="2711450" y="537527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3" name="Right Arrow 52"/>
          <p:cNvSpPr/>
          <p:nvPr/>
        </p:nvSpPr>
        <p:spPr>
          <a:xfrm>
            <a:off x="4376738" y="5375275"/>
            <a:ext cx="455612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4" name="Right Arrow 53"/>
          <p:cNvSpPr/>
          <p:nvPr/>
        </p:nvSpPr>
        <p:spPr>
          <a:xfrm>
            <a:off x="6030913" y="537527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56" name="Straight Arrow Connector 55"/>
          <p:cNvCxnSpPr/>
          <p:nvPr/>
        </p:nvCxnSpPr>
        <p:spPr>
          <a:xfrm flipH="1">
            <a:off x="2466975" y="3211513"/>
            <a:ext cx="4189413" cy="4222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H="1">
            <a:off x="2509838" y="4610100"/>
            <a:ext cx="4189412" cy="4222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651" name="Play"/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anvi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8338" y="36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février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mar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14414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vril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21447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mai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2313" y="28321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juin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36290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juillet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4850" y="4356100"/>
            <a:ext cx="5746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août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9775" y="50831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septembre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9775" y="57880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ctobre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2950" y="6481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novembre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2950" y="7175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décembre">
            <a:hlinkClick r:id="" action="ppaction://media"/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7175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9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1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88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1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5" dur="201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197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8" dur="243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9" dur="224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266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252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1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1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1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1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44" grpId="0" animBg="1"/>
      <p:bldP spid="45" grpId="0" animBg="1"/>
      <p:bldP spid="46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1281</TotalTime>
  <Words>292</Words>
  <Application>Microsoft Office PowerPoint</Application>
  <PresentationFormat>On-screen Show (4:3)</PresentationFormat>
  <Paragraphs>112</Paragraphs>
  <Slides>19</Slides>
  <Notes>0</Notes>
  <HiddenSlides>0</HiddenSlides>
  <MMClips>64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Twinkl</vt:lpstr>
      <vt:lpstr>Twinkl SemiBold</vt:lpstr>
      <vt:lpstr>Sassoon Infant Rg</vt:lpstr>
      <vt:lpstr>Calibri</vt:lpstr>
      <vt:lpstr>Tuffy</vt:lpstr>
      <vt:lpstr>Office Theme</vt:lpstr>
      <vt:lpstr>PowerPoint Presentation</vt:lpstr>
      <vt:lpstr>What Do You Know?</vt:lpstr>
      <vt:lpstr>C’est quel mois ? (What Month Is it?)</vt:lpstr>
      <vt:lpstr>C’est quel mois ? (What Month Is it?)</vt:lpstr>
      <vt:lpstr>C’est quel mois ? (What Month Is it?)</vt:lpstr>
      <vt:lpstr>C’est quel mois?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L’année entière ! (The Year All Together)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Jenna Leverton</cp:lastModifiedBy>
  <cp:revision>106</cp:revision>
  <dcterms:created xsi:type="dcterms:W3CDTF">2014-10-01T16:09:27Z</dcterms:created>
  <dcterms:modified xsi:type="dcterms:W3CDTF">2021-01-25T21:15:20Z</dcterms:modified>
</cp:coreProperties>
</file>