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443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3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99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76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951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299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4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644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9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93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99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208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286000" y="457201"/>
            <a:ext cx="769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FF3300"/>
                </a:solidFill>
              </a:rPr>
              <a:t>Adding to make twenty: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581400" y="1981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038600" y="1981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495800" y="1981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3581400" y="2438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038600" y="2438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4495800" y="2438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581400" y="2895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4038600" y="2895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4495800" y="2895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5486400" y="2057401"/>
            <a:ext cx="4572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Add any four digits to make the total 20</a:t>
            </a: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3581400" y="1981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4495800" y="1981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3581400" y="2895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4495800" y="2895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2133600" y="4114801"/>
            <a:ext cx="7924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There are 12 possible solutions - can you find the other 11?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7848600" y="6172201"/>
            <a:ext cx="1066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800">
                <a:solidFill>
                  <a:srgbClr val="FF3300"/>
                </a:solidFill>
              </a:rPr>
              <a:t>Answer</a:t>
            </a:r>
          </a:p>
        </p:txBody>
      </p:sp>
      <p:sp>
        <p:nvSpPr>
          <p:cNvPr id="22547" name="Line 19"/>
          <p:cNvSpPr>
            <a:spLocks noChangeShapeType="1"/>
          </p:cNvSpPr>
          <p:nvPr/>
        </p:nvSpPr>
        <p:spPr bwMode="auto">
          <a:xfrm>
            <a:off x="9067800" y="6400800"/>
            <a:ext cx="8382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9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1" grpId="0" animBg="1" autoUpdateAnimBg="0"/>
      <p:bldP spid="22542" grpId="0" animBg="1" autoUpdateAnimBg="0"/>
      <p:bldP spid="22543" grpId="0" animBg="1" autoUpdateAnimBg="0"/>
      <p:bldP spid="22544" grpId="0" animBg="1" autoUpdateAnimBg="0"/>
      <p:bldP spid="22545" grpId="0" autoUpdateAnimBg="0"/>
      <p:bldP spid="2254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981200" y="533400"/>
            <a:ext cx="815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Find the link: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981200" y="1219201"/>
            <a:ext cx="815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The set of numbers below are linked by the same mathematical process.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114800" y="24384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CC"/>
                </a:solidFill>
              </a:rPr>
              <a:t>5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114800" y="30480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CC"/>
                </a:solidFill>
              </a:rPr>
              <a:t>9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4114800" y="36576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CC"/>
                </a:solidFill>
              </a:rPr>
              <a:t>63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5562600" y="24384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CC"/>
                </a:solidFill>
              </a:rPr>
              <a:t>1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5562600" y="30480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CC"/>
                </a:solidFill>
              </a:rPr>
              <a:t>5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5562600" y="36576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CC"/>
                </a:solidFill>
              </a:rPr>
              <a:t>35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7010400" y="24384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CC"/>
                </a:solidFill>
              </a:rPr>
              <a:t>7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7010400" y="30480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CC"/>
              </a:solidFill>
            </a:endParaRPr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7010400" y="3657600"/>
            <a:ext cx="9906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CC"/>
              </a:solidFill>
            </a:endParaRP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2057400" y="4876801"/>
            <a:ext cx="8077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Answer:  Add 4 to the top box and multiply your answer by 7.</a:t>
            </a:r>
          </a:p>
        </p:txBody>
      </p:sp>
      <p:sp>
        <p:nvSpPr>
          <p:cNvPr id="12302" name="Rectangle 14"/>
          <p:cNvSpPr>
            <a:spLocks noChangeArrowheads="1"/>
          </p:cNvSpPr>
          <p:nvPr/>
        </p:nvSpPr>
        <p:spPr bwMode="auto">
          <a:xfrm>
            <a:off x="7010400" y="3048000"/>
            <a:ext cx="9906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11</a:t>
            </a:r>
          </a:p>
        </p:txBody>
      </p:sp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7010400" y="3657600"/>
            <a:ext cx="9906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77</a:t>
            </a:r>
          </a:p>
        </p:txBody>
      </p:sp>
      <p:sp>
        <p:nvSpPr>
          <p:cNvPr id="12304" name="Rectangle 16"/>
          <p:cNvSpPr>
            <a:spLocks noChangeArrowheads="1"/>
          </p:cNvSpPr>
          <p:nvPr/>
        </p:nvSpPr>
        <p:spPr bwMode="auto">
          <a:xfrm>
            <a:off x="7010400" y="2438400"/>
            <a:ext cx="9906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7</a:t>
            </a:r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6705600" y="5943600"/>
            <a:ext cx="198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Try these    </a:t>
            </a:r>
          </a:p>
        </p:txBody>
      </p:sp>
      <p:sp>
        <p:nvSpPr>
          <p:cNvPr id="12306" name="Line 18"/>
          <p:cNvSpPr>
            <a:spLocks noChangeShapeType="1"/>
          </p:cNvSpPr>
          <p:nvPr/>
        </p:nvSpPr>
        <p:spPr bwMode="auto">
          <a:xfrm>
            <a:off x="8915400" y="6172200"/>
            <a:ext cx="11430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7" name="Text Box 19"/>
          <p:cNvSpPr txBox="1">
            <a:spLocks noChangeArrowheads="1"/>
          </p:cNvSpPr>
          <p:nvPr/>
        </p:nvSpPr>
        <p:spPr bwMode="auto">
          <a:xfrm>
            <a:off x="8077200" y="25146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b="1"/>
              <a:t>+  4</a:t>
            </a:r>
          </a:p>
        </p:txBody>
      </p: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8077200" y="32004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b="1"/>
              <a:t>x  7</a:t>
            </a:r>
          </a:p>
        </p:txBody>
      </p:sp>
    </p:spTree>
    <p:extLst>
      <p:ext uri="{BB962C8B-B14F-4D97-AF65-F5344CB8AC3E}">
        <p14:creationId xmlns:p14="http://schemas.microsoft.com/office/powerpoint/2010/main" val="333787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 autoUpdateAnimBg="0"/>
      <p:bldP spid="12302" grpId="0" animBg="1" autoUpdateAnimBg="0"/>
      <p:bldP spid="12303" grpId="0" animBg="1" autoUpdateAnimBg="0"/>
      <p:bldP spid="12304" grpId="0" animBg="1" autoUpdateAnimBg="0"/>
      <p:bldP spid="12305" grpId="0" autoUpdateAnimBg="0"/>
      <p:bldP spid="12307" grpId="0" autoUpdateAnimBg="0"/>
      <p:bldP spid="1230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981200" y="228601"/>
            <a:ext cx="5638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dirty="0">
                <a:solidFill>
                  <a:srgbClr val="FF3300"/>
                </a:solidFill>
              </a:rPr>
              <a:t>Find the </a:t>
            </a:r>
            <a:r>
              <a:rPr lang="en-GB" altLang="en-US" sz="2800" dirty="0" smtClean="0">
                <a:solidFill>
                  <a:srgbClr val="FF3300"/>
                </a:solidFill>
              </a:rPr>
              <a:t>process</a:t>
            </a:r>
            <a:endParaRPr lang="en-GB" altLang="en-US" sz="2800" dirty="0">
              <a:solidFill>
                <a:srgbClr val="FF3300"/>
              </a:solidFill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4384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4384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24384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16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24384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24384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24384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19</a:t>
            </a:r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37338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37338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37338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37338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37338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37338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37338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37338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7338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20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37338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25619" name="Rectangle 19"/>
          <p:cNvSpPr>
            <a:spLocks noChangeArrowheads="1"/>
          </p:cNvSpPr>
          <p:nvPr/>
        </p:nvSpPr>
        <p:spPr bwMode="auto">
          <a:xfrm>
            <a:off x="37338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15</a:t>
            </a:r>
          </a:p>
        </p:txBody>
      </p:sp>
      <p:sp>
        <p:nvSpPr>
          <p:cNvPr id="25620" name="Rectangle 20"/>
          <p:cNvSpPr>
            <a:spLocks noChangeArrowheads="1"/>
          </p:cNvSpPr>
          <p:nvPr/>
        </p:nvSpPr>
        <p:spPr bwMode="auto">
          <a:xfrm>
            <a:off x="37338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25</a:t>
            </a:r>
          </a:p>
        </p:txBody>
      </p:sp>
      <p:sp>
        <p:nvSpPr>
          <p:cNvPr id="25621" name="Rectangle 21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0" name="Rectangle 30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1" name="Rectangle 31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2" name="Rectangle 32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3" name="Rectangle 33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25634" name="Rectangle 34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35" name="Rectangle 35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36" name="Rectangle 36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8</a:t>
            </a:r>
            <a:endParaRPr lang="en-GB" altLang="en-US" sz="3200" b="1"/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8711" name="Rectangle 39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5</a:t>
            </a:r>
          </a:p>
        </p:txBody>
      </p:sp>
      <p:sp>
        <p:nvSpPr>
          <p:cNvPr id="28712" name="Rectangle 40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7</a:t>
            </a:r>
          </a:p>
        </p:txBody>
      </p:sp>
      <p:sp>
        <p:nvSpPr>
          <p:cNvPr id="28713" name="Rectangle 41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28</a:t>
            </a:r>
          </a:p>
        </p:txBody>
      </p:sp>
      <p:sp>
        <p:nvSpPr>
          <p:cNvPr id="28714" name="Rectangle 42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8</a:t>
            </a:r>
          </a:p>
        </p:txBody>
      </p:sp>
      <p:sp>
        <p:nvSpPr>
          <p:cNvPr id="28715" name="Rectangle 43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24</a:t>
            </a:r>
          </a:p>
        </p:txBody>
      </p:sp>
      <p:sp>
        <p:nvSpPr>
          <p:cNvPr id="28716" name="Rectangle 44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34</a:t>
            </a:r>
          </a:p>
        </p:txBody>
      </p:sp>
      <p:sp>
        <p:nvSpPr>
          <p:cNvPr id="25645" name="Text Box 45"/>
          <p:cNvSpPr txBox="1">
            <a:spLocks noChangeArrowheads="1"/>
          </p:cNvSpPr>
          <p:nvPr/>
        </p:nvSpPr>
        <p:spPr bwMode="auto">
          <a:xfrm>
            <a:off x="1752600" y="990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A</a:t>
            </a:r>
          </a:p>
        </p:txBody>
      </p:sp>
      <p:sp>
        <p:nvSpPr>
          <p:cNvPr id="25646" name="Text Box 46"/>
          <p:cNvSpPr txBox="1">
            <a:spLocks noChangeArrowheads="1"/>
          </p:cNvSpPr>
          <p:nvPr/>
        </p:nvSpPr>
        <p:spPr bwMode="auto">
          <a:xfrm>
            <a:off x="1828800" y="3733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C</a:t>
            </a:r>
          </a:p>
        </p:txBody>
      </p:sp>
      <p:sp>
        <p:nvSpPr>
          <p:cNvPr id="25647" name="Rectangle 47"/>
          <p:cNvSpPr>
            <a:spLocks noChangeArrowheads="1"/>
          </p:cNvSpPr>
          <p:nvPr/>
        </p:nvSpPr>
        <p:spPr bwMode="auto">
          <a:xfrm>
            <a:off x="67818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10</a:t>
            </a:r>
          </a:p>
        </p:txBody>
      </p:sp>
      <p:sp>
        <p:nvSpPr>
          <p:cNvPr id="25648" name="Rectangle 48"/>
          <p:cNvSpPr>
            <a:spLocks noChangeArrowheads="1"/>
          </p:cNvSpPr>
          <p:nvPr/>
        </p:nvSpPr>
        <p:spPr bwMode="auto">
          <a:xfrm>
            <a:off x="67818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12</a:t>
            </a:r>
          </a:p>
        </p:txBody>
      </p:sp>
      <p:sp>
        <p:nvSpPr>
          <p:cNvPr id="25649" name="Rectangle 49"/>
          <p:cNvSpPr>
            <a:spLocks noChangeArrowheads="1"/>
          </p:cNvSpPr>
          <p:nvPr/>
        </p:nvSpPr>
        <p:spPr bwMode="auto">
          <a:xfrm>
            <a:off x="67818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25650" name="Rectangle 50"/>
          <p:cNvSpPr>
            <a:spLocks noChangeArrowheads="1"/>
          </p:cNvSpPr>
          <p:nvPr/>
        </p:nvSpPr>
        <p:spPr bwMode="auto">
          <a:xfrm>
            <a:off x="67818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21</a:t>
            </a:r>
          </a:p>
        </p:txBody>
      </p:sp>
      <p:sp>
        <p:nvSpPr>
          <p:cNvPr id="25651" name="Rectangle 51"/>
          <p:cNvSpPr>
            <a:spLocks noChangeArrowheads="1"/>
          </p:cNvSpPr>
          <p:nvPr/>
        </p:nvSpPr>
        <p:spPr bwMode="auto">
          <a:xfrm>
            <a:off x="67818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25652" name="Rectangle 52"/>
          <p:cNvSpPr>
            <a:spLocks noChangeArrowheads="1"/>
          </p:cNvSpPr>
          <p:nvPr/>
        </p:nvSpPr>
        <p:spPr bwMode="auto">
          <a:xfrm>
            <a:off x="67818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25653" name="Rectangle 53"/>
          <p:cNvSpPr>
            <a:spLocks noChangeArrowheads="1"/>
          </p:cNvSpPr>
          <p:nvPr/>
        </p:nvSpPr>
        <p:spPr bwMode="auto">
          <a:xfrm>
            <a:off x="80772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4" name="Rectangle 54"/>
          <p:cNvSpPr>
            <a:spLocks noChangeArrowheads="1"/>
          </p:cNvSpPr>
          <p:nvPr/>
        </p:nvSpPr>
        <p:spPr bwMode="auto">
          <a:xfrm>
            <a:off x="80772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5" name="Rectangle 55"/>
          <p:cNvSpPr>
            <a:spLocks noChangeArrowheads="1"/>
          </p:cNvSpPr>
          <p:nvPr/>
        </p:nvSpPr>
        <p:spPr bwMode="auto">
          <a:xfrm>
            <a:off x="80772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6" name="Rectangle 56"/>
          <p:cNvSpPr>
            <a:spLocks noChangeArrowheads="1"/>
          </p:cNvSpPr>
          <p:nvPr/>
        </p:nvSpPr>
        <p:spPr bwMode="auto">
          <a:xfrm>
            <a:off x="80772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7" name="Rectangle 57"/>
          <p:cNvSpPr>
            <a:spLocks noChangeArrowheads="1"/>
          </p:cNvSpPr>
          <p:nvPr/>
        </p:nvSpPr>
        <p:spPr bwMode="auto">
          <a:xfrm>
            <a:off x="80772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8" name="Rectangle 58"/>
          <p:cNvSpPr>
            <a:spLocks noChangeArrowheads="1"/>
          </p:cNvSpPr>
          <p:nvPr/>
        </p:nvSpPr>
        <p:spPr bwMode="auto">
          <a:xfrm>
            <a:off x="80772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9" name="Rectangle 59"/>
          <p:cNvSpPr>
            <a:spLocks noChangeArrowheads="1"/>
          </p:cNvSpPr>
          <p:nvPr/>
        </p:nvSpPr>
        <p:spPr bwMode="auto">
          <a:xfrm>
            <a:off x="80772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25660" name="Rectangle 60"/>
          <p:cNvSpPr>
            <a:spLocks noChangeArrowheads="1"/>
          </p:cNvSpPr>
          <p:nvPr/>
        </p:nvSpPr>
        <p:spPr bwMode="auto">
          <a:xfrm>
            <a:off x="80772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10</a:t>
            </a:r>
          </a:p>
        </p:txBody>
      </p:sp>
      <p:sp>
        <p:nvSpPr>
          <p:cNvPr id="25661" name="Rectangle 61"/>
          <p:cNvSpPr>
            <a:spLocks noChangeArrowheads="1"/>
          </p:cNvSpPr>
          <p:nvPr/>
        </p:nvSpPr>
        <p:spPr bwMode="auto">
          <a:xfrm>
            <a:off x="80772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25662" name="Rectangle 62"/>
          <p:cNvSpPr>
            <a:spLocks noChangeArrowheads="1"/>
          </p:cNvSpPr>
          <p:nvPr/>
        </p:nvSpPr>
        <p:spPr bwMode="auto">
          <a:xfrm>
            <a:off x="80772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25663" name="Rectangle 63"/>
          <p:cNvSpPr>
            <a:spLocks noChangeArrowheads="1"/>
          </p:cNvSpPr>
          <p:nvPr/>
        </p:nvSpPr>
        <p:spPr bwMode="auto">
          <a:xfrm>
            <a:off x="80772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25664" name="Rectangle 64"/>
          <p:cNvSpPr>
            <a:spLocks noChangeArrowheads="1"/>
          </p:cNvSpPr>
          <p:nvPr/>
        </p:nvSpPr>
        <p:spPr bwMode="auto">
          <a:xfrm>
            <a:off x="80772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25665" name="Rectangle 65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6" name="Rectangle 66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7" name="Rectangle 67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8" name="Rectangle 68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9" name="Rectangle 69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0" name="Rectangle 70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1" name="Rectangle 71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2" name="Rectangle 72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3" name="Rectangle 73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4" name="Rectangle 74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5" name="Rectangle 75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6" name="Rectangle 76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7" name="Rectangle 77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13</a:t>
            </a:r>
          </a:p>
        </p:txBody>
      </p:sp>
      <p:sp>
        <p:nvSpPr>
          <p:cNvPr id="25678" name="Rectangle 78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79" name="Rectangle 79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80" name="Rectangle 80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35</a:t>
            </a:r>
          </a:p>
        </p:txBody>
      </p:sp>
      <p:sp>
        <p:nvSpPr>
          <p:cNvPr id="25681" name="Rectangle 81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82" name="Rectangle 82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8755" name="Rectangle 83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13</a:t>
            </a:r>
          </a:p>
        </p:txBody>
      </p:sp>
      <p:sp>
        <p:nvSpPr>
          <p:cNvPr id="28756" name="Rectangle 84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15</a:t>
            </a:r>
          </a:p>
        </p:txBody>
      </p:sp>
      <p:sp>
        <p:nvSpPr>
          <p:cNvPr id="28757" name="Rectangle 85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9</a:t>
            </a:r>
          </a:p>
        </p:txBody>
      </p:sp>
      <p:sp>
        <p:nvSpPr>
          <p:cNvPr id="28758" name="Rectangle 86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35</a:t>
            </a:r>
          </a:p>
        </p:txBody>
      </p:sp>
      <p:sp>
        <p:nvSpPr>
          <p:cNvPr id="28759" name="Rectangle 87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5</a:t>
            </a:r>
          </a:p>
        </p:txBody>
      </p:sp>
      <p:sp>
        <p:nvSpPr>
          <p:cNvPr id="28760" name="Rectangle 88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10</a:t>
            </a:r>
          </a:p>
        </p:txBody>
      </p:sp>
      <p:sp>
        <p:nvSpPr>
          <p:cNvPr id="25689" name="Text Box 89"/>
          <p:cNvSpPr txBox="1">
            <a:spLocks noChangeArrowheads="1"/>
          </p:cNvSpPr>
          <p:nvPr/>
        </p:nvSpPr>
        <p:spPr bwMode="auto">
          <a:xfrm>
            <a:off x="6096000" y="1066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B</a:t>
            </a:r>
          </a:p>
        </p:txBody>
      </p:sp>
      <p:sp>
        <p:nvSpPr>
          <p:cNvPr id="25690" name="Text Box 90"/>
          <p:cNvSpPr txBox="1">
            <a:spLocks noChangeArrowheads="1"/>
          </p:cNvSpPr>
          <p:nvPr/>
        </p:nvSpPr>
        <p:spPr bwMode="auto">
          <a:xfrm>
            <a:off x="6172200" y="38100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37876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87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87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87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87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87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87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87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87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87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87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11" grpId="0" animBg="1" autoUpdateAnimBg="0"/>
      <p:bldP spid="28712" grpId="0" animBg="1" autoUpdateAnimBg="0"/>
      <p:bldP spid="28713" grpId="0" animBg="1" autoUpdateAnimBg="0"/>
      <p:bldP spid="28714" grpId="0" animBg="1" autoUpdateAnimBg="0"/>
      <p:bldP spid="28715" grpId="0" animBg="1" autoUpdateAnimBg="0"/>
      <p:bldP spid="28716" grpId="0" animBg="1" autoUpdateAnimBg="0"/>
      <p:bldP spid="28755" grpId="0" animBg="1" autoUpdateAnimBg="0"/>
      <p:bldP spid="28756" grpId="0" animBg="1" autoUpdateAnimBg="0"/>
      <p:bldP spid="28757" grpId="0" animBg="1" autoUpdateAnimBg="0"/>
      <p:bldP spid="28758" grpId="0" animBg="1" autoUpdateAnimBg="0"/>
      <p:bldP spid="28759" grpId="0" animBg="1" autoUpdateAnimBg="0"/>
      <p:bldP spid="2876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2133600" y="381000"/>
            <a:ext cx="807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Fifteen coins make a pound.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981200" y="1447801"/>
            <a:ext cx="83058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2000">
                <a:solidFill>
                  <a:srgbClr val="FF3300"/>
                </a:solidFill>
              </a:rPr>
              <a:t>How many different combinations of 15 coins can you find that will make exactly £1?</a:t>
            </a:r>
          </a:p>
          <a:p>
            <a:pPr algn="ctr">
              <a:spcBef>
                <a:spcPct val="50000"/>
              </a:spcBef>
            </a:pPr>
            <a:r>
              <a:rPr lang="en-GB" altLang="en-US" sz="2000">
                <a:solidFill>
                  <a:srgbClr val="FF3300"/>
                </a:solidFill>
              </a:rPr>
              <a:t>Coins may be used more than once.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057400" y="3810001"/>
            <a:ext cx="7924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/>
              <a:t>TRY: starting with two fifty pence pieces and cascading [changing them] coins until you reach £1 with 15 coins.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057400" y="5181601"/>
            <a:ext cx="7924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/>
              <a:t>THINK: Once you have found one combination change coins to find others.</a:t>
            </a:r>
          </a:p>
        </p:txBody>
      </p:sp>
      <p:pic>
        <p:nvPicPr>
          <p:cNvPr id="2050" name="Picture 2" descr="A4 British (UK) Coin Cut-Outs (teacher mad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861" y="2125662"/>
            <a:ext cx="3368677" cy="168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4 British (UK) Coin Cut-Outs (teacher mad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1" y="2093915"/>
            <a:ext cx="3368677" cy="168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01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utoUpdateAnimBg="0"/>
      <p:bldP spid="49157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205</Words>
  <Application>Microsoft Office PowerPoint</Application>
  <PresentationFormat>Widescreen</PresentationFormat>
  <Paragraphs>83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Travis</dc:creator>
  <cp:lastModifiedBy>Sally Travis</cp:lastModifiedBy>
  <cp:revision>2</cp:revision>
  <dcterms:created xsi:type="dcterms:W3CDTF">2020-05-21T10:46:25Z</dcterms:created>
  <dcterms:modified xsi:type="dcterms:W3CDTF">2020-05-21T10:48:27Z</dcterms:modified>
</cp:coreProperties>
</file>