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88"/>
    <p:restoredTop sz="94603"/>
  </p:normalViewPr>
  <p:slideViewPr>
    <p:cSldViewPr>
      <p:cViewPr varScale="1">
        <p:scale>
          <a:sx n="99" d="100"/>
          <a:sy n="99" d="100"/>
        </p:scale>
        <p:origin x="18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406698-AE19-4D05-B745-D8D71B9BBD1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2B973-201A-45F6-BAD6-AEED7FC24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090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2B973-201A-45F6-BAD6-AEED7FC24FF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2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2B973-201A-45F6-BAD6-AEED7FC24FF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2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740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039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172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29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830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291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843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457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98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990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686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E1934-EA22-4516-AF80-648EB702860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A31ED-4FE3-4552-AD4A-D394D5744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42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Relationship Id="rId6" Type="http://schemas.openxmlformats.org/officeDocument/2006/relationships/image" Target="../media/image2.png"/><Relationship Id="rId7" Type="http://schemas.openxmlformats.org/officeDocument/2006/relationships/image" Target="../media/image3.jpeg"/><Relationship Id="rId8" Type="http://schemas.openxmlformats.org/officeDocument/2006/relationships/image" Target="../media/image4.jpeg"/><Relationship Id="rId9" Type="http://schemas.openxmlformats.org/officeDocument/2006/relationships/image" Target="../media/image5.png"/><Relationship Id="rId1" Type="http://schemas.openxmlformats.org/officeDocument/2006/relationships/tags" Target="../tags/tag1.xml"/><Relationship Id="rId2" Type="http://schemas.microsoft.com/office/2007/relationships/media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Relationship Id="rId6" Type="http://schemas.openxmlformats.org/officeDocument/2006/relationships/image" Target="../media/image6.jpeg"/><Relationship Id="rId7" Type="http://schemas.openxmlformats.org/officeDocument/2006/relationships/image" Target="../media/image7.png"/><Relationship Id="rId8" Type="http://schemas.microsoft.com/office/2007/relationships/hdphoto" Target="../media/hdphoto1.wdp"/><Relationship Id="rId9" Type="http://schemas.openxmlformats.org/officeDocument/2006/relationships/image" Target="../media/image8.jpeg"/><Relationship Id="rId10" Type="http://schemas.openxmlformats.org/officeDocument/2006/relationships/image" Target="../media/image9.jpeg"/><Relationship Id="rId11" Type="http://schemas.openxmlformats.org/officeDocument/2006/relationships/image" Target="../media/image5.png"/><Relationship Id="rId1" Type="http://schemas.openxmlformats.org/officeDocument/2006/relationships/tags" Target="../tags/tag2.xml"/><Relationship Id="rId2" Type="http://schemas.microsoft.com/office/2007/relationships/media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khall\Desktop\REMOTE\HOME LEARNING WEEK 6\ENGLISH\MONDAY\River Troll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87803"/>
            <a:ext cx="3168352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2771800" y="116632"/>
            <a:ext cx="3282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River trolls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050" name="Picture 2" descr="Image result for stone sunligh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334" y="1913653"/>
            <a:ext cx="4831061" cy="3220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human scare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32614"/>
            <a:ext cx="6096000" cy="360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16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07"/>
    </mc:Choice>
    <mc:Fallback xmlns="">
      <p:transition spd="slow" advTm="49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581649" y="1700808"/>
            <a:ext cx="4314702" cy="3558983"/>
            <a:chOff x="4581649" y="1700808"/>
            <a:chExt cx="4314702" cy="3558983"/>
          </a:xfrm>
        </p:grpSpPr>
        <p:pic>
          <p:nvPicPr>
            <p:cNvPr id="1028" name="Picture 4" descr="Image result for scary river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1649" y="1700808"/>
              <a:ext cx="4314702" cy="35589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C:\Users\khall\Desktop\REMOTE\HOME LEARNING WEEK 6\ENGLISH\MONDAY\River Troll.png"/>
            <p:cNvPicPr/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89954" l="7450" r="899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6024" y="4156538"/>
              <a:ext cx="930327" cy="9784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</p:pic>
      </p:grpSp>
      <p:sp>
        <p:nvSpPr>
          <p:cNvPr id="2" name="Rectangle 1"/>
          <p:cNvSpPr/>
          <p:nvPr/>
        </p:nvSpPr>
        <p:spPr>
          <a:xfrm>
            <a:off x="3255845" y="116632"/>
            <a:ext cx="23147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Habitat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 descr="Image result for north america river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569" y="1632447"/>
            <a:ext cx="4695577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eadly rays su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49" y="1484784"/>
            <a:ext cx="762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97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43"/>
    </mc:Choice>
    <mc:Fallback xmlns="">
      <p:transition spd="slow" advTm="51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3.3|7.7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3.2|2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</Words>
  <Application>Microsoft Macintosh PowerPoint</Application>
  <PresentationFormat>On-screen Show (4:3)</PresentationFormat>
  <Paragraphs>4</Paragraphs>
  <Slides>2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Kajal Hall</dc:creator>
  <cp:lastModifiedBy>Edward Hall</cp:lastModifiedBy>
  <cp:revision>5</cp:revision>
  <dcterms:created xsi:type="dcterms:W3CDTF">2021-02-22T11:22:22Z</dcterms:created>
  <dcterms:modified xsi:type="dcterms:W3CDTF">2021-02-25T13:32:09Z</dcterms:modified>
</cp:coreProperties>
</file>