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Md" panose="02000603050000020003" charset="0"/>
      <p:regular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F82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Odin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47661"/>
            <a:ext cx="7632700" cy="2434101"/>
          </a:xfrm>
          <a:prstGeom prst="rect">
            <a:avLst/>
          </a:prstGeom>
          <a:solidFill>
            <a:srgbClr val="FECF82"/>
          </a:solidFill>
        </p:spPr>
        <p:txBody>
          <a:bodyPr wrap="square" lIns="2880000" tIns="108000" rIns="108000" bIns="108000">
            <a:spAutoFit/>
          </a:bodyPr>
          <a:lstStyle/>
          <a:p>
            <a:r>
              <a:rPr lang="en-GB" b="1" dirty="0"/>
              <a:t>God of: </a:t>
            </a:r>
            <a:r>
              <a:rPr lang="en-GB" dirty="0"/>
              <a:t>Odin was the chief and most important god of them all.</a:t>
            </a:r>
          </a:p>
          <a:p>
            <a:endParaRPr lang="en-GB" dirty="0"/>
          </a:p>
          <a:p>
            <a:r>
              <a:rPr lang="en-GB" dirty="0"/>
              <a:t>He ruled in </a:t>
            </a:r>
            <a:r>
              <a:rPr lang="en-GB" dirty="0" err="1"/>
              <a:t>Asgard</a:t>
            </a:r>
            <a:r>
              <a:rPr lang="en-GB" dirty="0"/>
              <a:t> and is the father of Thor. He rode an eight-legged horse.</a:t>
            </a:r>
          </a:p>
          <a:p>
            <a:endParaRPr lang="en-GB" dirty="0"/>
          </a:p>
          <a:p>
            <a:r>
              <a:rPr lang="en-GB" dirty="0"/>
              <a:t>He liked to roam the Earth in disguise in order to be with women he fell in love with.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113960"/>
            <a:ext cx="2622550" cy="664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Sassoon Infant Md" panose="02000603050000020003" pitchFamily="50" charset="0"/>
              </a:rPr>
              <a:t>Thor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47661"/>
            <a:ext cx="7632700" cy="2434101"/>
          </a:xfrm>
          <a:prstGeom prst="rect">
            <a:avLst/>
          </a:prstGeom>
          <a:solidFill>
            <a:srgbClr val="FECF82"/>
          </a:solidFill>
        </p:spPr>
        <p:txBody>
          <a:bodyPr wrap="square" lIns="108000" tIns="108000" rIns="3240000" bIns="108000">
            <a:spAutoFit/>
          </a:bodyPr>
          <a:lstStyle/>
          <a:p>
            <a:r>
              <a:rPr lang="en-GB" b="1" dirty="0"/>
              <a:t>God of: </a:t>
            </a:r>
            <a:r>
              <a:rPr lang="en-GB" dirty="0"/>
              <a:t>thunder, fertility, the sky and law</a:t>
            </a:r>
          </a:p>
          <a:p>
            <a:endParaRPr lang="en-GB" dirty="0"/>
          </a:p>
          <a:p>
            <a:r>
              <a:rPr lang="en-GB" dirty="0"/>
              <a:t>Son of Odin and </a:t>
            </a:r>
            <a:r>
              <a:rPr lang="en-GB" dirty="0" err="1"/>
              <a:t>Fjorgyn</a:t>
            </a:r>
            <a:r>
              <a:rPr lang="en-GB" dirty="0"/>
              <a:t>, he had super strength and an enchanted hammer that could destroy most things. He was the most popular god as he has a good heart.</a:t>
            </a:r>
          </a:p>
          <a:p>
            <a:endParaRPr lang="en-GB" dirty="0"/>
          </a:p>
          <a:p>
            <a:r>
              <a:rPr lang="en-GB" dirty="0"/>
              <a:t>He is a relative of Loki.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388" y="413552"/>
            <a:ext cx="3165885" cy="644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59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Sassoon Infant Md" panose="02000603050000020003" pitchFamily="50" charset="0"/>
              </a:rPr>
              <a:t>Loki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47661"/>
            <a:ext cx="7632700" cy="2157102"/>
          </a:xfrm>
          <a:prstGeom prst="rect">
            <a:avLst/>
          </a:prstGeom>
          <a:solidFill>
            <a:srgbClr val="FECF82"/>
          </a:solidFill>
        </p:spPr>
        <p:txBody>
          <a:bodyPr wrap="square" lIns="2880000" tIns="108000" rIns="108000" bIns="108000">
            <a:spAutoFit/>
          </a:bodyPr>
          <a:lstStyle/>
          <a:p>
            <a:r>
              <a:rPr lang="en-GB" b="1" dirty="0"/>
              <a:t>God of: </a:t>
            </a:r>
            <a:r>
              <a:rPr lang="en-GB" dirty="0"/>
              <a:t>mischief and chaos</a:t>
            </a:r>
          </a:p>
          <a:p>
            <a:endParaRPr lang="en-GB" dirty="0"/>
          </a:p>
          <a:p>
            <a:r>
              <a:rPr lang="en-GB" dirty="0"/>
              <a:t>Loki is known as a naughty god, who lied and betrayed the other Gods.</a:t>
            </a:r>
          </a:p>
          <a:p>
            <a:endParaRPr lang="en-GB" dirty="0"/>
          </a:p>
          <a:p>
            <a:r>
              <a:rPr lang="en-GB" dirty="0"/>
              <a:t>It was said that his relationship with Thor was a rather strange one.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240" y="219074"/>
            <a:ext cx="2618335" cy="646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4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Sassoon Infant Md" panose="02000603050000020003" pitchFamily="50" charset="0"/>
              </a:rPr>
              <a:t>Freya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47661"/>
            <a:ext cx="7632700" cy="2434101"/>
          </a:xfrm>
          <a:prstGeom prst="rect">
            <a:avLst/>
          </a:prstGeom>
          <a:solidFill>
            <a:srgbClr val="FECF82"/>
          </a:solidFill>
        </p:spPr>
        <p:txBody>
          <a:bodyPr wrap="square" lIns="2880000" tIns="108000" rIns="108000" bIns="108000">
            <a:spAutoFit/>
          </a:bodyPr>
          <a:lstStyle/>
          <a:p>
            <a:r>
              <a:rPr lang="en-GB" b="1" dirty="0"/>
              <a:t>God of: </a:t>
            </a:r>
            <a:r>
              <a:rPr lang="en-GB" dirty="0"/>
              <a:t>love, beauty, fertility and war</a:t>
            </a:r>
          </a:p>
          <a:p>
            <a:endParaRPr lang="en-GB" dirty="0"/>
          </a:p>
          <a:p>
            <a:r>
              <a:rPr lang="en-GB" dirty="0"/>
              <a:t>She was married to the God Od, who abandoned her. </a:t>
            </a:r>
          </a:p>
          <a:p>
            <a:endParaRPr lang="en-GB" dirty="0"/>
          </a:p>
          <a:p>
            <a:r>
              <a:rPr lang="en-GB" dirty="0"/>
              <a:t>She has been known to appear as a bird to people and made sure the sun shone, rain fell and crops grew.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42" y="219075"/>
            <a:ext cx="3734699" cy="646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9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Sassoon Infant Md" panose="02000603050000020003" pitchFamily="50" charset="0"/>
              </a:rPr>
              <a:t>Frey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47661"/>
            <a:ext cx="7632700" cy="1603104"/>
          </a:xfrm>
          <a:prstGeom prst="rect">
            <a:avLst/>
          </a:prstGeom>
          <a:solidFill>
            <a:srgbClr val="FECF82"/>
          </a:solidFill>
        </p:spPr>
        <p:txBody>
          <a:bodyPr wrap="square" lIns="108000" tIns="108000" rIns="3456000" bIns="108000">
            <a:spAutoFit/>
          </a:bodyPr>
          <a:lstStyle/>
          <a:p>
            <a:r>
              <a:rPr lang="en-GB" b="1" dirty="0"/>
              <a:t>God of: </a:t>
            </a:r>
            <a:r>
              <a:rPr lang="en-GB" dirty="0"/>
              <a:t>fertility</a:t>
            </a:r>
          </a:p>
          <a:p>
            <a:endParaRPr lang="en-GB" dirty="0"/>
          </a:p>
          <a:p>
            <a:r>
              <a:rPr lang="en-GB" dirty="0"/>
              <a:t>He was the son of </a:t>
            </a:r>
            <a:r>
              <a:rPr lang="en-GB" dirty="0" err="1"/>
              <a:t>Njord</a:t>
            </a:r>
            <a:r>
              <a:rPr lang="en-GB" dirty="0"/>
              <a:t>. He arrived at </a:t>
            </a:r>
            <a:r>
              <a:rPr lang="en-GB" dirty="0" err="1"/>
              <a:t>Asgard</a:t>
            </a:r>
            <a:r>
              <a:rPr lang="en-GB" dirty="0"/>
              <a:t> as a hostage along with his sister Freya and his father.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560" y="266700"/>
            <a:ext cx="4894690" cy="649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8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2943225"/>
            <a:ext cx="8064500" cy="2924175"/>
          </a:xfrm>
          <a:prstGeom prst="rect">
            <a:avLst/>
          </a:prstGeom>
          <a:solidFill>
            <a:srgbClr val="FEC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Sassoon Infant Md" panose="02000603050000020003" pitchFamily="50" charset="0"/>
              </a:rPr>
              <a:t>Task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5650" y="129291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Now use your worksheets to draw your favourite God </a:t>
            </a:r>
            <a:br>
              <a:rPr lang="en-GB" dirty="0"/>
            </a:br>
            <a:r>
              <a:rPr lang="en-GB" dirty="0"/>
              <a:t>and write about them.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313" y="1933229"/>
            <a:ext cx="1704744" cy="43183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575558"/>
            <a:ext cx="2008680" cy="34784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300" y="2486118"/>
            <a:ext cx="1489728" cy="36797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424" y="2746375"/>
            <a:ext cx="1643970" cy="33464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55" y="2858771"/>
            <a:ext cx="2558607" cy="339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10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227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Sassoon Infant Md</vt:lpstr>
      <vt:lpstr>Twinkl</vt:lpstr>
      <vt:lpstr>Arial</vt:lpstr>
      <vt:lpstr>Office Theme</vt:lpstr>
      <vt:lpstr>PowerPoint Presentation</vt:lpstr>
      <vt:lpstr>Odin</vt:lpstr>
      <vt:lpstr>Thor</vt:lpstr>
      <vt:lpstr>Loki</vt:lpstr>
      <vt:lpstr>Freya</vt:lpstr>
      <vt:lpstr>Frey</vt:lpstr>
      <vt:lpstr>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Hayward</dc:creator>
  <cp:lastModifiedBy>Jessica Kendall</cp:lastModifiedBy>
  <cp:revision>4</cp:revision>
  <dcterms:created xsi:type="dcterms:W3CDTF">2019-03-06T12:07:48Z</dcterms:created>
  <dcterms:modified xsi:type="dcterms:W3CDTF">2020-05-21T18:46:09Z</dcterms:modified>
</cp:coreProperties>
</file>