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97" r:id="rId5"/>
    <p:sldId id="299" r:id="rId6"/>
    <p:sldId id="301" r:id="rId7"/>
    <p:sldId id="324" r:id="rId8"/>
    <p:sldId id="263" r:id="rId9"/>
    <p:sldId id="267" r:id="rId10"/>
    <p:sldId id="271" r:id="rId11"/>
    <p:sldId id="310" r:id="rId12"/>
    <p:sldId id="272" r:id="rId13"/>
    <p:sldId id="276" r:id="rId14"/>
    <p:sldId id="305" r:id="rId15"/>
    <p:sldId id="318" r:id="rId16"/>
    <p:sldId id="307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87AA135A-8031-407C-81BD-05F8E56EA734}" type="datetimeFigureOut">
              <a:rPr lang="en-GB" smtClean="0"/>
              <a:pPr/>
              <a:t>17/01/2019</a:t>
            </a:fld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EF000BA0-35E8-438F-B501-F95B13FF6DC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A135A-8031-407C-81BD-05F8E56EA734}" type="datetimeFigureOut">
              <a:rPr lang="en-GB" smtClean="0"/>
              <a:pPr/>
              <a:t>17/01/2019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00BA0-35E8-438F-B501-F95B13FF6DC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A135A-8031-407C-81BD-05F8E56EA734}" type="datetimeFigureOut">
              <a:rPr lang="en-GB" smtClean="0"/>
              <a:pPr/>
              <a:t>17/01/2019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00BA0-35E8-438F-B501-F95B13FF6DC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A135A-8031-407C-81BD-05F8E56EA734}" type="datetimeFigureOut">
              <a:rPr lang="en-GB" smtClean="0"/>
              <a:pPr/>
              <a:t>17/01/2019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00BA0-35E8-438F-B501-F95B13FF6DC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A135A-8031-407C-81BD-05F8E56EA734}" type="datetimeFigureOut">
              <a:rPr lang="en-GB" smtClean="0"/>
              <a:pPr/>
              <a:t>17/01/2019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00BA0-35E8-438F-B501-F95B13FF6DC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A135A-8031-407C-81BD-05F8E56EA734}" type="datetimeFigureOut">
              <a:rPr lang="en-GB" smtClean="0"/>
              <a:pPr/>
              <a:t>17/01/2019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00BA0-35E8-438F-B501-F95B13FF6DC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A135A-8031-407C-81BD-05F8E56EA734}" type="datetimeFigureOut">
              <a:rPr lang="en-GB" smtClean="0"/>
              <a:pPr/>
              <a:t>17/01/2019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00BA0-35E8-438F-B501-F95B13FF6DC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A135A-8031-407C-81BD-05F8E56EA734}" type="datetimeFigureOut">
              <a:rPr lang="en-GB" smtClean="0"/>
              <a:pPr/>
              <a:t>17/01/2019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00BA0-35E8-438F-B501-F95B13FF6DC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A135A-8031-407C-81BD-05F8E56EA734}" type="datetimeFigureOut">
              <a:rPr lang="en-GB" smtClean="0"/>
              <a:pPr/>
              <a:t>17/01/2019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00BA0-35E8-438F-B501-F95B13FF6DC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A135A-8031-407C-81BD-05F8E56EA734}" type="datetimeFigureOut">
              <a:rPr lang="en-GB" smtClean="0"/>
              <a:pPr/>
              <a:t>17/01/2019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00BA0-35E8-438F-B501-F95B13FF6DC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A135A-8031-407C-81BD-05F8E56EA734}" type="datetimeFigureOut">
              <a:rPr lang="en-GB" smtClean="0"/>
              <a:pPr/>
              <a:t>17/01/2019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00BA0-35E8-438F-B501-F95B13FF6DC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87AA135A-8031-407C-81BD-05F8E56EA734}" type="datetimeFigureOut">
              <a:rPr lang="en-GB" smtClean="0"/>
              <a:pPr/>
              <a:t>17/01/2019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EF000BA0-35E8-438F-B501-F95B13FF6DC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64088" y="3416078"/>
            <a:ext cx="3313355" cy="1702160"/>
          </a:xfrm>
        </p:spPr>
        <p:txBody>
          <a:bodyPr>
            <a:noAutofit/>
          </a:bodyPr>
          <a:lstStyle/>
          <a:p>
            <a:r>
              <a:rPr lang="en-GB" sz="3200" b="1" i="1" u="sng" dirty="0" err="1" smtClean="0"/>
              <a:t>Whirlow</a:t>
            </a:r>
            <a:r>
              <a:rPr lang="en-GB" sz="3200" b="1" i="1" u="sng" dirty="0" smtClean="0"/>
              <a:t> Farm</a:t>
            </a:r>
            <a:r>
              <a:rPr lang="en-GB" b="1" i="1" dirty="0" smtClean="0"/>
              <a:t/>
            </a:r>
            <a:br>
              <a:rPr lang="en-GB" b="1" i="1" dirty="0" smtClean="0"/>
            </a:br>
            <a:r>
              <a:rPr lang="en-GB" b="1" i="1" dirty="0" smtClean="0"/>
              <a:t>January 31</a:t>
            </a:r>
            <a:r>
              <a:rPr lang="en-GB" b="1" i="1" baseline="30000" dirty="0" smtClean="0"/>
              <a:t>st</a:t>
            </a:r>
            <a:r>
              <a:rPr lang="en-GB" b="1" i="1" dirty="0" smtClean="0"/>
              <a:t> to February 2</a:t>
            </a:r>
            <a:r>
              <a:rPr lang="en-GB" b="1" i="1" baseline="30000" dirty="0" smtClean="0"/>
              <a:t>nd</a:t>
            </a:r>
            <a:r>
              <a:rPr lang="en-GB" b="1" i="1" dirty="0" smtClean="0"/>
              <a:t> 2018!</a:t>
            </a:r>
            <a:endParaRPr lang="en-GB" b="1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1746" name="Picture 2" descr="X:\Photos\Whirlow 2018 Ham's group\IMG_227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887" y="26787"/>
            <a:ext cx="5364088" cy="4006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747" name="Picture 3" descr="X:\Photos\Whirlow 2018 Ham's group\IMG_168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365104"/>
            <a:ext cx="2843808" cy="2124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22820933"/>
      </p:ext>
    </p:extLst>
  </p:cSld>
  <p:clrMapOvr>
    <a:masterClrMapping/>
  </p:clrMapOvr>
  <p:transition spd="slow" advClick="0" advTm="4000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6867" name="Picture 3" descr="X:\Photos\Whirlow 2018 Ham's group\IMG_21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36639" y="188640"/>
            <a:ext cx="67413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FFFF00"/>
                </a:solidFill>
                <a:latin typeface="Comic Sans MS" panose="030F0702030302020204" pitchFamily="66" charset="0"/>
                <a:cs typeface="Consolas" panose="020B0609020204030204" pitchFamily="49" charset="0"/>
              </a:rPr>
              <a:t>Let’s inspect the rooms! </a:t>
            </a:r>
            <a:r>
              <a:rPr lang="en-GB" sz="3200" dirty="0">
                <a:solidFill>
                  <a:srgbClr val="FFFF00"/>
                </a:solidFill>
                <a:latin typeface="Comic Sans MS" panose="030F0702030302020204" pitchFamily="66" charset="0"/>
                <a:cs typeface="Consolas" panose="020B0609020204030204" pitchFamily="49" charset="0"/>
              </a:rPr>
              <a:t> </a:t>
            </a:r>
            <a:r>
              <a:rPr lang="en-GB" sz="3200" dirty="0" smtClean="0">
                <a:solidFill>
                  <a:srgbClr val="FFFF00"/>
                </a:solidFill>
                <a:latin typeface="Comic Sans MS" panose="030F0702030302020204" pitchFamily="66" charset="0"/>
                <a:cs typeface="Consolas" panose="020B0609020204030204" pitchFamily="49" charset="0"/>
              </a:rPr>
              <a:t>Who is the tidiest?</a:t>
            </a:r>
            <a:endParaRPr lang="en-GB" sz="3200" dirty="0">
              <a:solidFill>
                <a:srgbClr val="FFFF00"/>
              </a:solidFill>
              <a:latin typeface="Comic Sans MS" panose="030F0702030302020204" pitchFamily="66" charset="0"/>
              <a:cs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627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8914" name="Picture 2" descr="X:\Photos\Whirlow 2018 Ham's group\IMG_21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16632"/>
            <a:ext cx="6237312" cy="6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66922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1986" name="Picture 2" descr="X:\Photos\Whirlow 2018 Ham's group\IMG_21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-675456"/>
            <a:ext cx="7533456" cy="7533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ular Callout 3"/>
          <p:cNvSpPr/>
          <p:nvPr/>
        </p:nvSpPr>
        <p:spPr>
          <a:xfrm>
            <a:off x="323528" y="188640"/>
            <a:ext cx="2088232" cy="2376264"/>
          </a:xfrm>
          <a:prstGeom prst="wedgeRoundRectCallout">
            <a:avLst>
              <a:gd name="adj1" fmla="val 74008"/>
              <a:gd name="adj2" fmla="val 67637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Howdy </a:t>
            </a:r>
            <a:r>
              <a:rPr lang="en-GB" sz="2400" dirty="0" err="1" smtClean="0"/>
              <a:t>Seb</a:t>
            </a:r>
            <a:r>
              <a:rPr lang="en-GB" sz="2400" dirty="0" smtClean="0"/>
              <a:t>!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xmlns="" val="1736343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4034" name="Picture 2" descr="X:\Photos\Whirlow 2018 Ham's group\IMG_21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856895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loud Callout 3"/>
          <p:cNvSpPr/>
          <p:nvPr/>
        </p:nvSpPr>
        <p:spPr>
          <a:xfrm>
            <a:off x="1187624" y="-243408"/>
            <a:ext cx="4104456" cy="2232248"/>
          </a:xfrm>
          <a:prstGeom prst="cloudCallout">
            <a:avLst>
              <a:gd name="adj1" fmla="val -50200"/>
              <a:gd name="adj2" fmla="val 55052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 wish I could drive that tractor!!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524744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6082" name="Picture 2" descr="X:\Photos\Whirlow 2018 Ham's group\IMG_21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4111"/>
            <a:ext cx="9144000" cy="68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1560" y="14111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FF00"/>
                </a:solidFill>
              </a:rPr>
              <a:t>These piglets had warm lamps in their sty to keep them warm</a:t>
            </a:r>
            <a:endParaRPr lang="en-GB" b="1" dirty="0">
              <a:solidFill>
                <a:srgbClr val="FFFF00"/>
              </a:solidFill>
            </a:endParaRPr>
          </a:p>
        </p:txBody>
      </p:sp>
      <p:sp>
        <p:nvSpPr>
          <p:cNvPr id="5" name="Down Arrow 4"/>
          <p:cNvSpPr/>
          <p:nvPr/>
        </p:nvSpPr>
        <p:spPr>
          <a:xfrm rot="7102207">
            <a:off x="6147248" y="147515"/>
            <a:ext cx="637057" cy="341997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5508104" y="2521059"/>
            <a:ext cx="382829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This is the toilet area </a:t>
            </a:r>
          </a:p>
          <a:p>
            <a:r>
              <a:rPr lang="en-GB" sz="2800" dirty="0" smtClean="0">
                <a:solidFill>
                  <a:schemeClr val="bg1"/>
                </a:solidFill>
              </a:rPr>
              <a:t>for the pigs because </a:t>
            </a:r>
          </a:p>
          <a:p>
            <a:r>
              <a:rPr lang="en-GB" sz="2800" dirty="0" smtClean="0">
                <a:solidFill>
                  <a:schemeClr val="bg1"/>
                </a:solidFill>
              </a:rPr>
              <a:t>they are clean </a:t>
            </a:r>
          </a:p>
          <a:p>
            <a:r>
              <a:rPr lang="en-GB" sz="2800" dirty="0">
                <a:solidFill>
                  <a:schemeClr val="bg1"/>
                </a:solidFill>
              </a:rPr>
              <a:t>a</a:t>
            </a:r>
            <a:r>
              <a:rPr lang="en-GB" sz="2800" dirty="0" smtClean="0">
                <a:solidFill>
                  <a:schemeClr val="bg1"/>
                </a:solidFill>
              </a:rPr>
              <a:t>nimals.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8551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6562" name="Picture 2" descr="X:\Photos\Whirlow 2018 Ham's group\IMG_158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1" y="188640"/>
            <a:ext cx="7652751" cy="7362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ular Callout 3"/>
          <p:cNvSpPr/>
          <p:nvPr/>
        </p:nvSpPr>
        <p:spPr>
          <a:xfrm>
            <a:off x="4572000" y="404664"/>
            <a:ext cx="4104456" cy="2952328"/>
          </a:xfrm>
          <a:prstGeom prst="wedgeRoundRectCallout">
            <a:avLst>
              <a:gd name="adj1" fmla="val -56951"/>
              <a:gd name="adj2" fmla="val 11837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Night, Night Gruffalos!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xmlns="" val="3389285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X:\Photos\Whirlow 2018 Ham's group\IMG_169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692696"/>
            <a:ext cx="7946259" cy="5935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ular Callout 3"/>
          <p:cNvSpPr/>
          <p:nvPr/>
        </p:nvSpPr>
        <p:spPr>
          <a:xfrm>
            <a:off x="2195736" y="0"/>
            <a:ext cx="4248472" cy="980728"/>
          </a:xfrm>
          <a:prstGeom prst="wedgeRoundRectCallout">
            <a:avLst>
              <a:gd name="adj1" fmla="val -58987"/>
              <a:gd name="adj2" fmla="val 5684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We need to make our pizzas for this </a:t>
            </a:r>
          </a:p>
          <a:p>
            <a:pPr algn="ctr"/>
            <a:r>
              <a:rPr lang="en-GB" b="1" dirty="0"/>
              <a:t>e</a:t>
            </a:r>
            <a:r>
              <a:rPr lang="en-GB" b="1" dirty="0" smtClean="0"/>
              <a:t>vening!</a:t>
            </a:r>
            <a:endParaRPr lang="en-GB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7367" y="5677217"/>
            <a:ext cx="68259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solidFill>
                  <a:srgbClr val="FFFF00"/>
                </a:solidFill>
              </a:rPr>
              <a:t>After breakfast, we made our pizzas for later that day.</a:t>
            </a:r>
            <a:endParaRPr lang="en-GB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2968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 descr="X:\Photos\Whirlow 2018 Ham's group\IMG_17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4111"/>
            <a:ext cx="9144000" cy="68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38088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60032" y="4293096"/>
            <a:ext cx="3313355" cy="1702160"/>
          </a:xfrm>
        </p:spPr>
        <p:txBody>
          <a:bodyPr/>
          <a:lstStyle/>
          <a:p>
            <a:r>
              <a:rPr lang="en-GB" b="1" dirty="0" smtClean="0"/>
              <a:t>Den Making!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 descr="X:\Photos\Whirlow 2018 Ham's group\IMG_17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96"/>
            <a:ext cx="6552728" cy="489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19102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5298" name="Picture 2" descr="X:\Photos\Whirlow 2018 Ham's group\IMG_22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4111"/>
            <a:ext cx="9144000" cy="68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83568" y="3356992"/>
            <a:ext cx="2016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FFFF00"/>
                </a:solidFill>
              </a:rPr>
              <a:t>What a day!</a:t>
            </a:r>
            <a:endParaRPr lang="en-GB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1634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42" name="Picture 2" descr="X:\Photos\Whirlow 2018 Ham's group\IMG_17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4111"/>
            <a:ext cx="9144000" cy="68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00190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4338" name="Picture 2" descr="X:\Photos\Whirlow 2018 Ham's group\IMG_174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109" t="39798" r="24845" b="30101"/>
          <a:stretch/>
        </p:blipFill>
        <p:spPr bwMode="auto">
          <a:xfrm>
            <a:off x="755576" y="908720"/>
            <a:ext cx="7397623" cy="4965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86990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0178" name="Picture 2" descr="X:\Photos\Whirlow 2018 Ham's group\IMG_22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4111"/>
            <a:ext cx="9144000" cy="68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951" y="112276"/>
            <a:ext cx="62632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>
                <a:solidFill>
                  <a:srgbClr val="FFFF00"/>
                </a:solidFill>
              </a:rPr>
              <a:t>Collecting and counting eggs!</a:t>
            </a:r>
            <a:endParaRPr lang="en-GB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6780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3490" name="Picture 2" descr="X:\Photos\Whirlow 2018 Ham's group\IMG_226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4111"/>
            <a:ext cx="9144000" cy="68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94266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X:\Photos\Whirlow 2018 Ham's group\IMG_22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4111"/>
            <a:ext cx="9144000" cy="68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4725144"/>
            <a:ext cx="5400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FF00"/>
                </a:solidFill>
              </a:rPr>
              <a:t>Bye, bye </a:t>
            </a:r>
            <a:r>
              <a:rPr lang="en-GB" sz="2800" b="1" dirty="0" err="1" smtClean="0">
                <a:solidFill>
                  <a:srgbClr val="FFFF00"/>
                </a:solidFill>
              </a:rPr>
              <a:t>Whirlow</a:t>
            </a:r>
            <a:r>
              <a:rPr lang="en-GB" sz="2800" b="1" dirty="0" smtClean="0">
                <a:solidFill>
                  <a:srgbClr val="FFFF00"/>
                </a:solidFill>
              </a:rPr>
              <a:t>! We will never forget the</a:t>
            </a:r>
          </a:p>
          <a:p>
            <a:r>
              <a:rPr lang="en-GB" sz="2800" b="1" dirty="0">
                <a:solidFill>
                  <a:srgbClr val="FFFF00"/>
                </a:solidFill>
              </a:rPr>
              <a:t>l</a:t>
            </a:r>
            <a:r>
              <a:rPr lang="en-GB" sz="2800" b="1" dirty="0" smtClean="0">
                <a:solidFill>
                  <a:srgbClr val="FFFF00"/>
                </a:solidFill>
              </a:rPr>
              <a:t>ast 3 days!</a:t>
            </a:r>
            <a:endParaRPr lang="en-GB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5219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6000">
        <p14:prism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203</TotalTime>
  <Words>102</Words>
  <Application>Microsoft Office PowerPoint</Application>
  <PresentationFormat>On-screen Show (4:3)</PresentationFormat>
  <Paragraphs>18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Austin</vt:lpstr>
      <vt:lpstr>Whirlow Farm January 31st to February 2nd 2018!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Den Making!</vt:lpstr>
      <vt:lpstr>Slide 11</vt:lpstr>
      <vt:lpstr>Slide 12</vt:lpstr>
      <vt:lpstr>Slide 13</vt:lpstr>
      <vt:lpstr>Slide 14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hmalcolm</cp:lastModifiedBy>
  <cp:revision>28</cp:revision>
  <dcterms:created xsi:type="dcterms:W3CDTF">2018-02-08T09:40:07Z</dcterms:created>
  <dcterms:modified xsi:type="dcterms:W3CDTF">2019-01-17T16:37:34Z</dcterms:modified>
</cp:coreProperties>
</file>