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159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586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299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547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700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499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4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809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758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343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CA49C-515A-4F87-90F7-5E0684B118B6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FA6C2-9367-4315-A8A6-0FE43FB291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564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84976" cy="6587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9381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26074"/>
            <a:ext cx="7560840" cy="668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2881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33" y="188640"/>
            <a:ext cx="8418931" cy="619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7259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99" y="404664"/>
            <a:ext cx="8781501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725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432"/>
            <a:ext cx="7776864" cy="683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87259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89" y="548680"/>
            <a:ext cx="9063605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0630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35" y="836712"/>
            <a:ext cx="8513043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737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6980383"/>
              </p:ext>
            </p:extLst>
          </p:nvPr>
        </p:nvGraphicFramePr>
        <p:xfrm>
          <a:off x="-26640" y="5220144"/>
          <a:ext cx="8229600" cy="41148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r>
                        <a:rPr lang="en-GB" sz="2100" dirty="0">
                          <a:solidFill>
                            <a:srgbClr val="000000"/>
                          </a:solidFill>
                          <a:effectLst/>
                          <a:latin typeface="Chalkboard SE"/>
                        </a:rPr>
                        <a:t>Lumen = space inside the blood vessel 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924"/>
            <a:ext cx="6876256" cy="346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02394"/>
            <a:ext cx="3619555" cy="3194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6619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77" y="-162272"/>
            <a:ext cx="8229600" cy="1143000"/>
          </a:xfrm>
        </p:spPr>
        <p:txBody>
          <a:bodyPr/>
          <a:lstStyle/>
          <a:p>
            <a:r>
              <a:rPr lang="en-GB" b="1" u="sng" dirty="0" smtClean="0"/>
              <a:t>ACTIVITY</a:t>
            </a:r>
            <a:endParaRPr lang="en-GB" b="1" u="sn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3616738"/>
              </p:ext>
            </p:extLst>
          </p:nvPr>
        </p:nvGraphicFramePr>
        <p:xfrm>
          <a:off x="395536" y="5301208"/>
          <a:ext cx="8229600" cy="118872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1128152">
                <a:tc>
                  <a:txBody>
                    <a:bodyPr/>
                    <a:lstStyle/>
                    <a:p>
                      <a:r>
                        <a:rPr lang="en-GB" sz="2400" b="1" dirty="0" smtClean="0">
                          <a:solidFill>
                            <a:srgbClr val="FF0000"/>
                          </a:solidFill>
                          <a:effectLst/>
                          <a:latin typeface="Comic Sans MS"/>
                        </a:rPr>
                        <a:t>I know this is a ______. This blood vessel has ________ walls because______________. Its lumen is _________. Furthermore, </a:t>
                      </a:r>
                      <a:endParaRPr lang="en-GB" sz="240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10461"/>
            <a:ext cx="2391524" cy="3636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954" y="944029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1)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5261" y="364434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48168" y="2244730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364088" y="910461"/>
            <a:ext cx="3779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Label each blood vessel (1, 2 and 3).</a:t>
            </a:r>
          </a:p>
          <a:p>
            <a:r>
              <a:rPr lang="en-GB" dirty="0" smtClean="0"/>
              <a:t>Then, use the sentence below to add some more information about the walls of the blood vessel, it’s lumen and any other information about it.    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4427984" y="304418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/>
              <a:t>QUIZ: - </a:t>
            </a:r>
          </a:p>
          <a:p>
            <a:r>
              <a:rPr lang="en-GB" dirty="0" smtClean="0"/>
              <a:t>https://docs.google.com/forms/d/e/1FAIpQLSdkXnz4YD8sfkUg_6jYelO_hBDGzvC8PBpPT5Zq-hasw6VU3Q/viewform?usp=sf_link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31655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79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Kajal Hall</dc:creator>
  <cp:lastModifiedBy>Kajal Hall</cp:lastModifiedBy>
  <cp:revision>5</cp:revision>
  <dcterms:created xsi:type="dcterms:W3CDTF">2021-01-18T14:00:32Z</dcterms:created>
  <dcterms:modified xsi:type="dcterms:W3CDTF">2021-01-18T14:35:28Z</dcterms:modified>
</cp:coreProperties>
</file>