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uFillTx/>
        <a:latin typeface="Helvetica Neue Medium"/>
        <a:ea typeface="Helvetica Neue Medium"/>
        <a:cs typeface="Helvetica Neue Medium"/>
        <a:sym typeface="Helvetica Neue Medium"/>
      </a:defRPr>
    </a:lvl1pPr>
    <a:lvl2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uFillTx/>
        <a:latin typeface="Helvetica Neue Medium"/>
        <a:ea typeface="Helvetica Neue Medium"/>
        <a:cs typeface="Helvetica Neue Medium"/>
        <a:sym typeface="Helvetica Neue Medium"/>
      </a:defRPr>
    </a:lvl2pPr>
    <a:lvl3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uFillTx/>
        <a:latin typeface="Helvetica Neue Medium"/>
        <a:ea typeface="Helvetica Neue Medium"/>
        <a:cs typeface="Helvetica Neue Medium"/>
        <a:sym typeface="Helvetica Neue Medium"/>
      </a:defRPr>
    </a:lvl3pPr>
    <a:lvl4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uFillTx/>
        <a:latin typeface="Helvetica Neue Medium"/>
        <a:ea typeface="Helvetica Neue Medium"/>
        <a:cs typeface="Helvetica Neue Medium"/>
        <a:sym typeface="Helvetica Neue Medium"/>
      </a:defRPr>
    </a:lvl4pPr>
    <a:lvl5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uFillTx/>
        <a:latin typeface="Helvetica Neue Medium"/>
        <a:ea typeface="Helvetica Neue Medium"/>
        <a:cs typeface="Helvetica Neue Medium"/>
        <a:sym typeface="Helvetica Neue Medium"/>
      </a:defRPr>
    </a:lvl5pPr>
    <a:lvl6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uFillTx/>
        <a:latin typeface="Helvetica Neue Medium"/>
        <a:ea typeface="Helvetica Neue Medium"/>
        <a:cs typeface="Helvetica Neue Medium"/>
        <a:sym typeface="Helvetica Neue Medium"/>
      </a:defRPr>
    </a:lvl6pPr>
    <a:lvl7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uFillTx/>
        <a:latin typeface="Helvetica Neue Medium"/>
        <a:ea typeface="Helvetica Neue Medium"/>
        <a:cs typeface="Helvetica Neue Medium"/>
        <a:sym typeface="Helvetica Neue Medium"/>
      </a:defRPr>
    </a:lvl7pPr>
    <a:lvl8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uFillTx/>
        <a:latin typeface="Helvetica Neue Medium"/>
        <a:ea typeface="Helvetica Neue Medium"/>
        <a:cs typeface="Helvetica Neue Medium"/>
        <a:sym typeface="Helvetica Neue Medium"/>
      </a:defRPr>
    </a:lvl8pPr>
    <a:lvl9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5200" b="0" i="0" u="none" strike="noStrike" cap="none" spc="0" normalizeH="0" baseline="0">
        <a:ln>
          <a:noFill/>
        </a:ln>
        <a:solidFill>
          <a:srgbClr val="EBEBEB"/>
        </a:solidFill>
        <a:effectLst>
          <a:outerShdw blurRad="50800" dist="25400" dir="5400000" rotWithShape="0">
            <a:srgbClr val="000000"/>
          </a:outerShdw>
        </a:effectLst>
        <a:uFillTx/>
        <a:latin typeface="Helvetica Neue Medium"/>
        <a:ea typeface="Helvetica Neue Medium"/>
        <a:cs typeface="Helvetica Neue Medium"/>
        <a:sym typeface="Helvetica Neue Medium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0F0F0"/>
              </a:solidFill>
              <a:prstDash val="solid"/>
              <a:miter lim="400000"/>
            </a:ln>
          </a:top>
          <a:bottom>
            <a:ln w="12700" cap="flat">
              <a:solidFill>
                <a:srgbClr val="F0F0F0"/>
              </a:solidFill>
              <a:prstDash val="solid"/>
              <a:miter lim="400000"/>
            </a:ln>
          </a:bottom>
          <a:insideH>
            <a:ln w="1270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D6D6D">
              <a:alpha val="41000"/>
            </a:srgbClr>
          </a:solidFill>
        </a:fill>
      </a:tcStyle>
    </a:wholeTbl>
    <a:band2H>
      <a:tcTxStyle/>
      <a:tcStyle>
        <a:tcBdr/>
        <a:fill>
          <a:solidFill>
            <a:srgbClr val="4E4E4E">
              <a:alpha val="4100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F0F0F0"/>
              </a:solidFill>
              <a:prstDash val="solid"/>
              <a:miter lim="400000"/>
            </a:ln>
          </a:left>
          <a:right>
            <a:ln w="12700" cap="flat">
              <a:solidFill>
                <a:srgbClr val="F0F0F0"/>
              </a:solidFill>
              <a:prstDash val="solid"/>
              <a:miter lim="400000"/>
            </a:ln>
          </a:right>
          <a:top>
            <a:ln w="6350" cap="flat">
              <a:solidFill>
                <a:srgbClr val="F0F0F0"/>
              </a:solidFill>
              <a:prstDash val="solid"/>
              <a:miter lim="400000"/>
            </a:ln>
          </a:top>
          <a:bottom>
            <a:ln w="6350" cap="flat">
              <a:solidFill>
                <a:srgbClr val="F0F0F0"/>
              </a:solidFill>
              <a:prstDash val="solid"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56565">
              <a:alpha val="75000"/>
            </a:srgbClr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0F0F0"/>
              </a:solidFill>
              <a:prstDash val="solid"/>
              <a:miter lim="400000"/>
            </a:ln>
          </a:top>
          <a:bottom>
            <a:ln w="12700" cap="flat">
              <a:solidFill>
                <a:srgbClr val="F0F0F0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861A1">
              <a:alpha val="80000"/>
            </a:srgbClr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0F0F0"/>
              </a:solidFill>
              <a:prstDash val="solid"/>
              <a:miter lim="400000"/>
            </a:ln>
          </a:top>
          <a:bottom>
            <a:ln w="25400" cap="flat">
              <a:solidFill>
                <a:srgbClr val="F0F0F0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1861A1">
              <a:alpha val="80000"/>
            </a:srgbClr>
          </a:solidFill>
        </a:fill>
      </a:tcStyle>
    </a:firstRow>
  </a:tblStyle>
  <a:tblStyle styleId="{C7B018BB-80A7-4F77-B60F-C8B233D01FF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D6D6D">
              <a:alpha val="41000"/>
            </a:srgbClr>
          </a:solidFill>
        </a:fill>
      </a:tcStyle>
    </a:wholeTbl>
    <a:band2H>
      <a:tcTxStyle/>
      <a:tcStyle>
        <a:tcBdr/>
        <a:fill>
          <a:solidFill>
            <a:srgbClr val="909090">
              <a:alpha val="4100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6350" cap="flat">
              <a:solidFill>
                <a:srgbClr val="484745"/>
              </a:solidFill>
              <a:prstDash val="solid"/>
              <a:miter lim="400000"/>
            </a:ln>
          </a:left>
          <a:right>
            <a:ln w="6350" cap="flat">
              <a:solidFill>
                <a:srgbClr val="5E5D5B"/>
              </a:solidFill>
              <a:prstDash val="solid"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6350" cap="flat">
              <a:solidFill>
                <a:srgbClr val="5E5D5B"/>
              </a:solidFill>
              <a:prstDash val="solid"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714717"/>
              </a:solidFill>
              <a:prstDash val="solid"/>
              <a:miter lim="400000"/>
            </a:ln>
          </a:left>
          <a:right>
            <a:ln w="12700" cap="flat">
              <a:solidFill>
                <a:srgbClr val="714717"/>
              </a:solidFill>
              <a:prstDash val="solid"/>
              <a:miter lim="400000"/>
            </a:ln>
          </a:right>
          <a:top>
            <a:ln w="6350" cap="flat">
              <a:solidFill>
                <a:srgbClr val="5E5D5B"/>
              </a:solidFill>
              <a:prstDash val="solid"/>
              <a:miter lim="400000"/>
            </a:ln>
          </a:top>
          <a:bottom>
            <a:ln w="6350" cap="flat">
              <a:solidFill>
                <a:srgbClr val="484745"/>
              </a:solidFill>
              <a:prstDash val="solid"/>
              <a:miter lim="400000"/>
            </a:ln>
          </a:bottom>
          <a:insideH>
            <a:ln w="12700" cap="flat">
              <a:solidFill>
                <a:srgbClr val="714717"/>
              </a:solidFill>
              <a:prstDash val="solid"/>
              <a:miter lim="400000"/>
            </a:ln>
          </a:insideH>
          <a:insideV>
            <a:ln w="12700" cap="flat">
              <a:solidFill>
                <a:srgbClr val="714717"/>
              </a:solidFill>
              <a:prstDash val="solid"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714717"/>
              </a:solidFill>
              <a:prstDash val="solid"/>
              <a:miter lim="400000"/>
            </a:ln>
          </a:left>
          <a:right>
            <a:ln w="12700" cap="flat">
              <a:solidFill>
                <a:srgbClr val="714717"/>
              </a:solidFill>
              <a:prstDash val="solid"/>
              <a:miter lim="400000"/>
            </a:ln>
          </a:right>
          <a:top>
            <a:ln w="6350" cap="flat">
              <a:solidFill>
                <a:srgbClr val="484745"/>
              </a:solidFill>
              <a:prstDash val="solid"/>
              <a:miter lim="400000"/>
            </a:ln>
          </a:top>
          <a:bottom>
            <a:ln w="6350" cap="flat">
              <a:solidFill>
                <a:srgbClr val="5E5D5B"/>
              </a:solidFill>
              <a:prstDash val="solid"/>
              <a:miter lim="400000"/>
            </a:ln>
          </a:bottom>
          <a:insideH>
            <a:ln w="12700" cap="flat">
              <a:solidFill>
                <a:srgbClr val="714717"/>
              </a:solidFill>
              <a:prstDash val="solid"/>
              <a:miter lim="400000"/>
            </a:ln>
          </a:insideH>
          <a:insideV>
            <a:ln w="12700" cap="flat">
              <a:solidFill>
                <a:srgbClr val="714717"/>
              </a:solidFill>
              <a:prstDash val="solid"/>
              <a:miter lim="400000"/>
            </a:ln>
          </a:insideV>
        </a:tcBdr>
        <a:fill>
          <a:noFill/>
        </a:fill>
      </a:tcStyle>
    </a:firstRow>
  </a:tblStyle>
  <a:tblStyle styleId="{EEE7283C-3CF3-47DC-8721-378D4A62B228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3F1D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3F1D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3F1D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4D4D4D"/>
          </a:solidFill>
        </a:fill>
      </a:tcStyle>
    </a:wholeTbl>
    <a:band2H>
      <a:tcTxStyle/>
      <a:tcStyle>
        <a:tcBdr/>
        <a:fill>
          <a:solidFill>
            <a:srgbClr val="5A5A5A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F3F1DF"/>
              </a:solidFill>
              <a:prstDash val="solid"/>
              <a:miter lim="400000"/>
            </a:ln>
          </a:left>
          <a:right>
            <a:ln w="12700" cap="flat">
              <a:solidFill>
                <a:srgbClr val="F3F1DF"/>
              </a:solidFill>
              <a:prstDash val="solid"/>
              <a:miter lim="400000"/>
            </a:ln>
          </a:right>
          <a:top>
            <a:ln w="12700" cap="flat">
              <a:solidFill>
                <a:srgbClr val="F3F1DF"/>
              </a:solidFill>
              <a:prstDash val="solid"/>
              <a:miter lim="400000"/>
            </a:ln>
          </a:top>
          <a:bottom>
            <a:ln w="12700" cap="flat">
              <a:solidFill>
                <a:srgbClr val="F3F1DF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solidFill>
                <a:srgbClr val="F3F1DF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-1022247"/>
              <a:satOff val="34289"/>
              <a:lumOff val="-18384"/>
            </a:schemeClr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3F1DF"/>
              </a:solidFill>
              <a:prstDash val="solid"/>
              <a:miter lim="400000"/>
            </a:ln>
          </a:top>
          <a:bottom>
            <a:ln w="12700" cap="flat">
              <a:solidFill>
                <a:srgbClr val="F3F1DF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3F1DF"/>
              </a:solidFill>
              <a:prstDash val="solid"/>
              <a:miter lim="400000"/>
            </a:ln>
          </a:top>
          <a:bottom>
            <a:ln w="12700" cap="flat">
              <a:solidFill>
                <a:srgbClr val="F3F1DF"/>
              </a:solidFill>
              <a:prstDash val="solid"/>
              <a:miter lim="400000"/>
            </a:ln>
          </a:bottom>
          <a:insideH>
            <a:ln w="12700" cap="flat">
              <a:solidFill>
                <a:srgbClr val="F3F1D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  <a:tblStyle styleId="{CF821DB8-F4EB-4A41-A1BA-3FCAFE7338EE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FFFFFF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6D6D6D"/>
          </a:solidFill>
        </a:fill>
      </a:tcStyle>
    </a:wholeTbl>
    <a:band2H>
      <a:tcTxStyle/>
      <a:tcStyle>
        <a:tcBdr/>
        <a:fill>
          <a:solidFill>
            <a:srgbClr val="7D7D7D"/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C0C0C0"/>
              </a:solidFill>
              <a:prstDash val="solid"/>
              <a:miter lim="400000"/>
            </a:ln>
          </a:top>
          <a:bottom>
            <a:ln w="12700" cap="flat">
              <a:solidFill>
                <a:srgbClr val="C0C0C0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C5C5B"/>
          </a:solidFill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282828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A2A7A9"/>
          </a:solidFill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C0C0C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5">
              <a:hueOff val="103245"/>
              <a:satOff val="-16002"/>
              <a:lumOff val="2831"/>
            </a:schemeClr>
          </a:solidFill>
        </a:fill>
      </a:tcStyle>
    </a:firstRow>
  </a:tblStyle>
  <a:tblStyle styleId="{33BA23B1-9221-436E-865A-0063620EA4FD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" cap="flat">
              <a:solidFill>
                <a:srgbClr val="FFFFFF"/>
              </a:solidFill>
              <a:prstDash val="solid"/>
              <a:miter lim="400000"/>
            </a:ln>
          </a:top>
          <a:bottom>
            <a:ln w="6350" cap="flat">
              <a:solidFill>
                <a:srgbClr val="FFFFFF"/>
              </a:solidFill>
              <a:prstDash val="solid"/>
              <a:miter lim="400000"/>
            </a:ln>
          </a:bottom>
          <a:insideH>
            <a:ln w="635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D5D5D"/>
          </a:solidFill>
        </a:fill>
      </a:tcStyle>
    </a:wholeTbl>
    <a:band2H>
      <a:tcTxStyle/>
      <a:tcStyle>
        <a:tcBdr/>
        <a:fill>
          <a:solidFill>
            <a:srgbClr val="696969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6350" cap="flat">
              <a:solidFill>
                <a:srgbClr val="FFFFFF"/>
              </a:solidFill>
              <a:prstDash val="solid"/>
              <a:miter lim="400000"/>
            </a:ln>
          </a:top>
          <a:bottom>
            <a:ln w="6350" cap="flat">
              <a:solidFill>
                <a:srgbClr val="FFFFFF"/>
              </a:solidFill>
              <a:prstDash val="solid"/>
              <a:miter lim="400000"/>
            </a:ln>
          </a:bottom>
          <a:insideH>
            <a:ln w="6350" cap="flat">
              <a:solidFill>
                <a:srgbClr val="FFFFFF"/>
              </a:solidFill>
              <a:prstDash val="solid"/>
              <a:miter lim="400000"/>
            </a:ln>
          </a:insideH>
          <a:insideV>
            <a:ln w="635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87878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635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635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787878"/>
          </a:solidFill>
        </a:fill>
      </a:tcStyle>
    </a:firstRow>
  </a:tblStyle>
  <a:tblStyle styleId="{2708684C-4D16-4618-839F-0558EEFCDFE6}" styleName="">
    <a:tblBg/>
    <a:wholeTb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6350" cap="flat">
              <a:solidFill>
                <a:srgbClr val="F0F0F0"/>
              </a:solidFill>
              <a:prstDash val="solid"/>
              <a:miter lim="400000"/>
            </a:ln>
          </a:top>
          <a:bottom>
            <a:ln w="6350" cap="flat">
              <a:solidFill>
                <a:srgbClr val="F0F0F0"/>
              </a:solidFill>
              <a:prstDash val="solid"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>
              <a:alpha val="10000"/>
            </a:srgbClr>
          </a:solidFill>
        </a:fill>
      </a:tcStyle>
    </a:wholeTbl>
    <a:band2H>
      <a:tcTxStyle/>
      <a:tcStyle>
        <a:tcBdr/>
        <a:fill>
          <a:solidFill>
            <a:srgbClr val="888888">
              <a:alpha val="10000"/>
            </a:srgbClr>
          </a:solidFill>
        </a:fill>
      </a:tcStyle>
    </a:band2H>
    <a:firstCol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25400" cap="flat">
              <a:solidFill>
                <a:srgbClr val="F0F0F0"/>
              </a:solidFill>
              <a:prstDash val="solid"/>
              <a:miter lim="400000"/>
            </a:ln>
          </a:right>
          <a:top>
            <a:ln w="6350" cap="flat">
              <a:solidFill>
                <a:srgbClr val="F0F0F0"/>
              </a:solidFill>
              <a:prstDash val="solid"/>
              <a:miter lim="400000"/>
            </a:ln>
          </a:top>
          <a:bottom>
            <a:ln w="6350" cap="flat">
              <a:solidFill>
                <a:srgbClr val="F0F0F0"/>
              </a:solidFill>
              <a:prstDash val="solid"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Col>
    <a:la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F0F0F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lastRow>
    <a:firstRow>
      <a:tcTxStyle b="off" i="off">
        <a:font>
          <a:latin typeface="Helvetica Neue Medium"/>
          <a:ea typeface="Helvetica Neue Medium"/>
          <a:cs typeface="Helvetica Neue Medium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25400" cap="flat">
              <a:solidFill>
                <a:srgbClr val="F0F0F0"/>
              </a:solidFill>
              <a:prstDash val="solid"/>
              <a:miter lim="400000"/>
            </a:ln>
          </a:bottom>
          <a:insideH>
            <a:ln w="6350" cap="flat">
              <a:solidFill>
                <a:srgbClr val="F0F0F0"/>
              </a:solidFill>
              <a:prstDash val="solid"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27" d="100"/>
          <a:sy n="27" d="100"/>
        </p:scale>
        <p:origin x="522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1pPr>
    <a:lvl2pPr indent="228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2pPr>
    <a:lvl3pPr indent="457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3pPr>
    <a:lvl4pPr indent="685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4pPr>
    <a:lvl5pPr indent="9144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5pPr>
    <a:lvl6pPr indent="11430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6pPr>
    <a:lvl7pPr indent="13716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7pPr>
    <a:lvl8pPr indent="16002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8pPr>
    <a:lvl9pPr indent="1828800" defTabSz="457200" latinLnBrk="0">
      <a:lnSpc>
        <a:spcPct val="117999"/>
      </a:lnSpc>
      <a:defRPr sz="2200">
        <a:latin typeface="+mn-lt"/>
        <a:ea typeface="+mn-ea"/>
        <a:cs typeface="+mn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>
            <a:spLocks noGrp="1"/>
          </p:cNvSpPr>
          <p:nvPr>
            <p:ph type="title"/>
          </p:nvPr>
        </p:nvSpPr>
        <p:spPr>
          <a:xfrm>
            <a:off x="1435100" y="3454400"/>
            <a:ext cx="21526500" cy="35687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1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435100" y="7264400"/>
            <a:ext cx="21526500" cy="1231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1pPr>
            <a:lvl2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2pPr>
            <a:lvl3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3pPr>
            <a:lvl4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4pPr>
            <a:lvl5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5253" y="13010554"/>
            <a:ext cx="453238" cy="461367"/>
          </a:xfrm>
          <a:prstGeom prst="rect">
            <a:avLst/>
          </a:prstGeom>
        </p:spPr>
        <p:txBody>
          <a:bodyPr anchor="t"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141703583_2880x1921.jpeg"/>
          <p:cNvSpPr>
            <a:spLocks noGrp="1"/>
          </p:cNvSpPr>
          <p:nvPr>
            <p:ph type="pic" idx="21"/>
          </p:nvPr>
        </p:nvSpPr>
        <p:spPr>
          <a:xfrm>
            <a:off x="4597400" y="177800"/>
            <a:ext cx="15180471" cy="10125584"/>
          </a:xfrm>
          <a:prstGeom prst="rect">
            <a:avLst/>
          </a:prstGeom>
          <a:ln w="25400"/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1435100" y="9677400"/>
            <a:ext cx="21526500" cy="15240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435100" y="11430000"/>
            <a:ext cx="21526500" cy="1282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1pPr>
            <a:lvl2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2pPr>
            <a:lvl3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3pPr>
            <a:lvl4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4pPr>
            <a:lvl5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5253" y="13004800"/>
            <a:ext cx="453238" cy="461366"/>
          </a:xfrm>
          <a:prstGeom prst="rect">
            <a:avLst/>
          </a:prstGeom>
        </p:spPr>
        <p:txBody>
          <a:bodyPr anchor="t"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422400" y="4940300"/>
            <a:ext cx="21526500" cy="38227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5253" y="13010554"/>
            <a:ext cx="453238" cy="461367"/>
          </a:xfrm>
          <a:prstGeom prst="rect">
            <a:avLst/>
          </a:prstGeom>
        </p:spPr>
        <p:txBody>
          <a:bodyPr anchor="t"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21"/>
          </p:nvPr>
        </p:nvSpPr>
        <p:spPr>
          <a:xfrm>
            <a:off x="13398500" y="596900"/>
            <a:ext cx="13030200" cy="12166600"/>
          </a:xfrm>
          <a:prstGeom prst="rect">
            <a:avLst/>
          </a:prstGeom>
          <a:ln w="25400"/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435100" y="584200"/>
            <a:ext cx="10769600" cy="6464300"/>
          </a:xfrm>
          <a:prstGeom prst="rect">
            <a:avLst/>
          </a:prstGeom>
        </p:spPr>
        <p:txBody>
          <a:bodyPr anchor="b"/>
          <a:lstStyle>
            <a:lvl1pPr>
              <a:defRPr sz="72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435100" y="7378700"/>
            <a:ext cx="10769600" cy="53594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1pPr>
            <a:lvl2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2pPr>
            <a:lvl3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3pPr>
            <a:lvl4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4pPr>
            <a:lvl5pPr marL="0" indent="0" algn="ctr">
              <a:spcBef>
                <a:spcPts val="0"/>
              </a:spcBef>
              <a:buSzTx/>
              <a:buNone/>
              <a:defRPr sz="3200">
                <a:solidFill>
                  <a:srgbClr val="FFFFFF"/>
                </a:solidFill>
              </a:defRPr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5253" y="13010554"/>
            <a:ext cx="453238" cy="461367"/>
          </a:xfrm>
          <a:prstGeom prst="rect">
            <a:avLst/>
          </a:prstGeom>
        </p:spPr>
        <p:txBody>
          <a:bodyPr anchor="t"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xfrm>
            <a:off x="1435100" y="3898900"/>
            <a:ext cx="21526500" cy="8051800"/>
          </a:xfrm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21"/>
          </p:nvPr>
        </p:nvSpPr>
        <p:spPr>
          <a:xfrm>
            <a:off x="13322300" y="2184400"/>
            <a:ext cx="11519605" cy="10756121"/>
          </a:xfrm>
          <a:prstGeom prst="rect">
            <a:avLst/>
          </a:prstGeom>
          <a:ln w="25400"/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xfrm>
            <a:off x="1435100" y="1003300"/>
            <a:ext cx="21526500" cy="22098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422400" y="3302000"/>
            <a:ext cx="10109200" cy="9398000"/>
          </a:xfrm>
          <a:prstGeom prst="rect">
            <a:avLst/>
          </a:prstGeom>
        </p:spPr>
        <p:txBody>
          <a:bodyPr/>
          <a:lstStyle>
            <a:lvl1pPr marL="457200" indent="-457200">
              <a:spcBef>
                <a:spcPts val="4500"/>
              </a:spcBef>
              <a:defRPr sz="3800"/>
            </a:lvl1pPr>
            <a:lvl2pPr marL="914400" indent="-457200">
              <a:spcBef>
                <a:spcPts val="4500"/>
              </a:spcBef>
              <a:defRPr sz="3800"/>
            </a:lvl2pPr>
            <a:lvl3pPr marL="1371600" indent="-457200">
              <a:spcBef>
                <a:spcPts val="4500"/>
              </a:spcBef>
              <a:defRPr sz="3800"/>
            </a:lvl3pPr>
            <a:lvl4pPr marL="1828800" indent="-457200">
              <a:spcBef>
                <a:spcPts val="4500"/>
              </a:spcBef>
              <a:defRPr sz="3800"/>
            </a:lvl4pPr>
            <a:lvl5pPr marL="2286000" indent="-4572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21"/>
          </p:nvPr>
        </p:nvSpPr>
        <p:spPr>
          <a:xfrm>
            <a:off x="13868400" y="6375400"/>
            <a:ext cx="9194800" cy="6570182"/>
          </a:xfrm>
          <a:prstGeom prst="rect">
            <a:avLst/>
          </a:prstGeom>
          <a:ln w="25400"/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half" idx="22"/>
          </p:nvPr>
        </p:nvSpPr>
        <p:spPr>
          <a:xfrm>
            <a:off x="13550900" y="-419100"/>
            <a:ext cx="9512300" cy="9512300"/>
          </a:xfrm>
          <a:prstGeom prst="rect">
            <a:avLst/>
          </a:prstGeom>
          <a:ln w="25400"/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23"/>
          </p:nvPr>
        </p:nvSpPr>
        <p:spPr>
          <a:xfrm>
            <a:off x="1346200" y="596900"/>
            <a:ext cx="13030200" cy="12166600"/>
          </a:xfrm>
          <a:prstGeom prst="rect">
            <a:avLst/>
          </a:prstGeom>
          <a:ln w="25400"/>
          <a:effectLst>
            <a:outerShdw blurRad="254000" dist="127000" dir="5400000" rotWithShape="0">
              <a:srgbClr val="000000">
                <a:alpha val="70000"/>
              </a:srgbClr>
            </a:outerShdw>
          </a:effectLst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21"/>
          </p:nvPr>
        </p:nvSpPr>
        <p:spPr>
          <a:xfrm>
            <a:off x="2387600" y="8978900"/>
            <a:ext cx="19621500" cy="585115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sz="3200" b="1" i="1">
                <a:solidFill>
                  <a:srgbClr val="FFFFFF"/>
                </a:solidFill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22"/>
          </p:nvPr>
        </p:nvSpPr>
        <p:spPr>
          <a:xfrm>
            <a:off x="2387600" y="6070600"/>
            <a:ext cx="19621500" cy="8636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lnSpc>
                <a:spcPct val="110000"/>
              </a:lnSpc>
              <a:spcBef>
                <a:spcPts val="0"/>
              </a:spcBef>
              <a:buSzTx/>
              <a:buNone/>
              <a:defRPr sz="5000" b="1">
                <a:solidFill>
                  <a:srgbClr val="FFFFFF"/>
                </a:solidFill>
                <a:effectLst>
                  <a:outerShdw blurRad="50800" dist="25400" dir="5400000" rotWithShape="0">
                    <a:srgbClr val="020202"/>
                  </a:outerShdw>
                </a:effectLst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21"/>
          </p:nvPr>
        </p:nvSpPr>
        <p:spPr>
          <a:xfrm>
            <a:off x="-63500" y="-1270000"/>
            <a:ext cx="24510997" cy="16349175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14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ody Level One…"/>
          <p:cNvSpPr txBox="1">
            <a:spLocks noGrp="1"/>
          </p:cNvSpPr>
          <p:nvPr>
            <p:ph type="body" idx="1"/>
          </p:nvPr>
        </p:nvSpPr>
        <p:spPr>
          <a:xfrm>
            <a:off x="1435100" y="1574800"/>
            <a:ext cx="21526500" cy="1056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3" name="Title Text"/>
          <p:cNvSpPr txBox="1">
            <a:spLocks noGrp="1"/>
          </p:cNvSpPr>
          <p:nvPr>
            <p:ph type="title"/>
          </p:nvPr>
        </p:nvSpPr>
        <p:spPr>
          <a:xfrm>
            <a:off x="1435100" y="330200"/>
            <a:ext cx="21526500" cy="35687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xmlns:a14="http://schemas.microsoft.com/office/drawing/2010/main" xmlns:m="http://schemas.openxmlformats.org/officeDocument/2006/math" xmlns="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5253" y="13047167"/>
            <a:ext cx="453238" cy="461366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 anchor="ctr">
            <a:spAutoFit/>
          </a:bodyPr>
          <a:lstStyle>
            <a:lvl1pPr>
              <a:defRPr sz="2400">
                <a:latin typeface="+mn-lt"/>
                <a:ea typeface="+mn-ea"/>
                <a:cs typeface="+mn-cs"/>
                <a:sym typeface="Helvetica Neue"/>
              </a:defRPr>
            </a:lvl1pPr>
          </a:lstStyle>
          <a:p>
            <a:pPr>
              <a:defRPr>
                <a:effectLst/>
              </a:defRPr>
            </a:pPr>
            <a:fld id="{86CB4B4D-7CA3-9044-876B-883B54F8677D}" type="slidenum">
              <a:t>‹#›</a:t>
            </a:fld>
            <a:endParaRPr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0" b="1" i="0" u="none" strike="noStrike" cap="none" spc="0" baseline="0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+mn-lt"/>
          <a:ea typeface="+mn-ea"/>
          <a:cs typeface="+mn-cs"/>
          <a:sym typeface="Helvetica Neue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0" b="1" i="0" u="none" strike="noStrike" cap="none" spc="0" baseline="0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+mn-lt"/>
          <a:ea typeface="+mn-ea"/>
          <a:cs typeface="+mn-cs"/>
          <a:sym typeface="Helvetica Neue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0" b="1" i="0" u="none" strike="noStrike" cap="none" spc="0" baseline="0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+mn-lt"/>
          <a:ea typeface="+mn-ea"/>
          <a:cs typeface="+mn-cs"/>
          <a:sym typeface="Helvetica Neue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0" b="1" i="0" u="none" strike="noStrike" cap="none" spc="0" baseline="0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+mn-lt"/>
          <a:ea typeface="+mn-ea"/>
          <a:cs typeface="+mn-cs"/>
          <a:sym typeface="Helvetica Neue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0" b="1" i="0" u="none" strike="noStrike" cap="none" spc="0" baseline="0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+mn-lt"/>
          <a:ea typeface="+mn-ea"/>
          <a:cs typeface="+mn-cs"/>
          <a:sym typeface="Helvetica Neue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0" b="1" i="0" u="none" strike="noStrike" cap="none" spc="0" baseline="0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+mn-lt"/>
          <a:ea typeface="+mn-ea"/>
          <a:cs typeface="+mn-cs"/>
          <a:sym typeface="Helvetica Neue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0" b="1" i="0" u="none" strike="noStrike" cap="none" spc="0" baseline="0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+mn-lt"/>
          <a:ea typeface="+mn-ea"/>
          <a:cs typeface="+mn-cs"/>
          <a:sym typeface="Helvetica Neue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0" b="1" i="0" u="none" strike="noStrike" cap="none" spc="0" baseline="0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+mn-lt"/>
          <a:ea typeface="+mn-ea"/>
          <a:cs typeface="+mn-cs"/>
          <a:sym typeface="Helvetica Neue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9000" b="1" i="0" u="none" strike="noStrike" cap="none" spc="0" baseline="0">
          <a:solidFill>
            <a:srgbClr val="FFFFFF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+mn-lt"/>
          <a:ea typeface="+mn-ea"/>
          <a:cs typeface="+mn-cs"/>
          <a:sym typeface="Helvetica Neue"/>
        </a:defRPr>
      </a:lvl9pPr>
    </p:titleStyle>
    <p:bodyStyle>
      <a:lvl1pPr marL="546100" marR="0" indent="-5461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4600" b="0" i="0" u="none" strike="noStrike" cap="none" spc="0" baseline="0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Helvetica Neue Medium"/>
          <a:ea typeface="Helvetica Neue Medium"/>
          <a:cs typeface="Helvetica Neue Medium"/>
          <a:sym typeface="Helvetica Neue Medium"/>
        </a:defRPr>
      </a:lvl1pPr>
      <a:lvl2pPr marL="1092200" marR="0" indent="-5461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4600" b="0" i="0" u="none" strike="noStrike" cap="none" spc="0" baseline="0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Helvetica Neue Medium"/>
          <a:ea typeface="Helvetica Neue Medium"/>
          <a:cs typeface="Helvetica Neue Medium"/>
          <a:sym typeface="Helvetica Neue Medium"/>
        </a:defRPr>
      </a:lvl2pPr>
      <a:lvl3pPr marL="1638300" marR="0" indent="-5461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4600" b="0" i="0" u="none" strike="noStrike" cap="none" spc="0" baseline="0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Helvetica Neue Medium"/>
          <a:ea typeface="Helvetica Neue Medium"/>
          <a:cs typeface="Helvetica Neue Medium"/>
          <a:sym typeface="Helvetica Neue Medium"/>
        </a:defRPr>
      </a:lvl3pPr>
      <a:lvl4pPr marL="2184400" marR="0" indent="-5461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4600" b="0" i="0" u="none" strike="noStrike" cap="none" spc="0" baseline="0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Helvetica Neue Medium"/>
          <a:ea typeface="Helvetica Neue Medium"/>
          <a:cs typeface="Helvetica Neue Medium"/>
          <a:sym typeface="Helvetica Neue Medium"/>
        </a:defRPr>
      </a:lvl4pPr>
      <a:lvl5pPr marL="2730500" marR="0" indent="-5461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4600" b="0" i="0" u="none" strike="noStrike" cap="none" spc="0" baseline="0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Helvetica Neue Medium"/>
          <a:ea typeface="Helvetica Neue Medium"/>
          <a:cs typeface="Helvetica Neue Medium"/>
          <a:sym typeface="Helvetica Neue Medium"/>
        </a:defRPr>
      </a:lvl5pPr>
      <a:lvl6pPr marL="3276600" marR="0" indent="-5461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4600" b="0" i="0" u="none" strike="noStrike" cap="none" spc="0" baseline="0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Helvetica Neue Medium"/>
          <a:ea typeface="Helvetica Neue Medium"/>
          <a:cs typeface="Helvetica Neue Medium"/>
          <a:sym typeface="Helvetica Neue Medium"/>
        </a:defRPr>
      </a:lvl6pPr>
      <a:lvl7pPr marL="3822700" marR="0" indent="-5461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4600" b="0" i="0" u="none" strike="noStrike" cap="none" spc="0" baseline="0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Helvetica Neue Medium"/>
          <a:ea typeface="Helvetica Neue Medium"/>
          <a:cs typeface="Helvetica Neue Medium"/>
          <a:sym typeface="Helvetica Neue Medium"/>
        </a:defRPr>
      </a:lvl7pPr>
      <a:lvl8pPr marL="4368800" marR="0" indent="-5461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4600" b="0" i="0" u="none" strike="noStrike" cap="none" spc="0" baseline="0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Helvetica Neue Medium"/>
          <a:ea typeface="Helvetica Neue Medium"/>
          <a:cs typeface="Helvetica Neue Medium"/>
          <a:sym typeface="Helvetica Neue Medium"/>
        </a:defRPr>
      </a:lvl8pPr>
      <a:lvl9pPr marL="4914900" marR="0" indent="-546100" algn="l" defTabSz="825500" rtl="0" latinLnBrk="0">
        <a:lnSpc>
          <a:spcPct val="100000"/>
        </a:lnSpc>
        <a:spcBef>
          <a:spcPts val="5900"/>
        </a:spcBef>
        <a:spcAft>
          <a:spcPts val="0"/>
        </a:spcAft>
        <a:buClrTx/>
        <a:buSzPct val="75000"/>
        <a:buFontTx/>
        <a:buChar char="•"/>
        <a:tabLst/>
        <a:defRPr sz="4600" b="0" i="0" u="none" strike="noStrike" cap="none" spc="0" baseline="0">
          <a:solidFill>
            <a:srgbClr val="EBEBEB"/>
          </a:solidFill>
          <a:effectLst>
            <a:outerShdw blurRad="50800" dist="25400" dir="5400000" rotWithShape="0">
              <a:srgbClr val="000000"/>
            </a:outerShdw>
          </a:effectLst>
          <a:uFillTx/>
          <a:latin typeface="Helvetica Neue Medium"/>
          <a:ea typeface="Helvetica Neue Medium"/>
          <a:cs typeface="Helvetica Neue Medium"/>
          <a:sym typeface="Helvetica Neue Medium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9" name="Image" descr="Image"/>
          <p:cNvPicPr>
            <a:picLocks noGrp="1" noChangeAspect="1"/>
          </p:cNvPicPr>
          <p:nvPr>
            <p:ph type="pic" idx="21"/>
          </p:nvPr>
        </p:nvPicPr>
        <p:blipFill>
          <a:blip r:embed="rId2">
            <a:extLst/>
          </a:blip>
          <a:srcRect t="8784" r="19" b="8686"/>
          <a:stretch>
            <a:fillRect/>
          </a:stretch>
        </p:blipFill>
        <p:spPr>
          <a:xfrm>
            <a:off x="4597400" y="1067257"/>
            <a:ext cx="15177586" cy="8356601"/>
          </a:xfrm>
          <a:prstGeom prst="rect">
            <a:avLst/>
          </a:prstGeom>
        </p:spPr>
      </p:pic>
      <p:sp>
        <p:nvSpPr>
          <p:cNvPr id="120" name="Christianity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Christianity </a:t>
            </a:r>
          </a:p>
        </p:txBody>
      </p:sp>
      <p:sp>
        <p:nvSpPr>
          <p:cNvPr id="121" name="By ilyes lafia"/>
          <p:cNvSpPr txBox="1">
            <a:spLocks noGrp="1"/>
          </p:cNvSpPr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By ilyes lafia</a:t>
            </a:r>
          </a:p>
        </p:txBody>
      </p:sp>
    </p:spTree>
  </p:cSld>
  <p:clrMapOvr>
    <a:masterClrMapping/>
  </p:clrMapOvr>
  <p:transition spd="med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" name="Christian origin"/>
          <p:cNvSpPr txBox="1">
            <a:spLocks noGrp="1"/>
          </p:cNvSpPr>
          <p:nvPr>
            <p:ph type="title"/>
          </p:nvPr>
        </p:nvSpPr>
        <p:spPr>
          <a:xfrm>
            <a:off x="7632878" y="330200"/>
            <a:ext cx="15328722" cy="3568700"/>
          </a:xfrm>
          <a:prstGeom prst="rect">
            <a:avLst/>
          </a:prstGeom>
        </p:spPr>
        <p:txBody>
          <a:bodyPr/>
          <a:lstStyle/>
          <a:p>
            <a:r>
              <a:t>Christian origin</a:t>
            </a:r>
          </a:p>
        </p:txBody>
      </p:sp>
      <p:sp>
        <p:nvSpPr>
          <p:cNvPr id="124" name="Jesus was born over  2000years ago Jesus was alive but was killed on a crussifcs…"/>
          <p:cNvSpPr txBox="1">
            <a:spLocks noGrp="1"/>
          </p:cNvSpPr>
          <p:nvPr>
            <p:ph type="body" idx="1"/>
          </p:nvPr>
        </p:nvSpPr>
        <p:spPr>
          <a:xfrm>
            <a:off x="8931050" y="2681863"/>
            <a:ext cx="15328723" cy="9574002"/>
          </a:xfrm>
          <a:prstGeom prst="rect">
            <a:avLst/>
          </a:prstGeom>
        </p:spPr>
        <p:txBody>
          <a:bodyPr/>
          <a:lstStyle/>
          <a:p>
            <a:pPr marL="371347" indent="-371347" defTabSz="561340">
              <a:spcBef>
                <a:spcPts val="4000"/>
              </a:spcBef>
              <a:defRPr sz="3128">
                <a:effectLst>
                  <a:outerShdw blurRad="34544" dist="17272" dir="5400000" rotWithShape="0">
                    <a:srgbClr val="000000"/>
                  </a:outerShdw>
                </a:effectLst>
              </a:defRPr>
            </a:pPr>
            <a:endParaRPr/>
          </a:p>
          <a:p>
            <a:pPr marL="371347" indent="-371347" defTabSz="561340">
              <a:spcBef>
                <a:spcPts val="4000"/>
              </a:spcBef>
              <a:defRPr sz="3128">
                <a:effectLst>
                  <a:outerShdw blurRad="34544" dist="17272" dir="5400000" rotWithShape="0">
                    <a:srgbClr val="000000"/>
                  </a:outerShdw>
                </a:effectLst>
              </a:defRPr>
            </a:pPr>
            <a:endParaRPr/>
          </a:p>
          <a:p>
            <a:pPr marL="371347" indent="-371347" defTabSz="561340">
              <a:spcBef>
                <a:spcPts val="4000"/>
              </a:spcBef>
              <a:defRPr sz="3128">
                <a:effectLst>
                  <a:outerShdw blurRad="34544" dist="17272" dir="5400000" rotWithShape="0">
                    <a:srgbClr val="000000"/>
                  </a:outerShdw>
                </a:effectLst>
              </a:defRPr>
            </a:pPr>
            <a:endParaRPr/>
          </a:p>
          <a:p>
            <a:pPr marL="371347" indent="-371347" defTabSz="561340">
              <a:spcBef>
                <a:spcPts val="4000"/>
              </a:spcBef>
              <a:defRPr sz="3128">
                <a:effectLst>
                  <a:outerShdw blurRad="34544" dist="17272" dir="5400000" rotWithShape="0">
                    <a:srgbClr val="000000"/>
                  </a:outerShdw>
                </a:effectLst>
              </a:defRPr>
            </a:pPr>
            <a:r>
              <a:t>Jesus was born over  2000years ago Jesus was alive but was killed on a crussifcs </a:t>
            </a:r>
          </a:p>
          <a:p>
            <a:pPr marL="371347" indent="-371347" defTabSz="561340">
              <a:spcBef>
                <a:spcPts val="4000"/>
              </a:spcBef>
              <a:defRPr sz="3128">
                <a:effectLst>
                  <a:outerShdw blurRad="34544" dist="17272" dir="5400000" rotWithShape="0">
                    <a:srgbClr val="000000"/>
                  </a:outerShdw>
                </a:effectLst>
              </a:defRPr>
            </a:pPr>
            <a:endParaRPr/>
          </a:p>
          <a:p>
            <a:pPr marL="371347" indent="-371347" defTabSz="561340">
              <a:spcBef>
                <a:spcPts val="4000"/>
              </a:spcBef>
              <a:defRPr sz="3128">
                <a:effectLst>
                  <a:outerShdw blurRad="34544" dist="17272" dir="5400000" rotWithShape="0">
                    <a:srgbClr val="000000"/>
                  </a:outerShdw>
                </a:effectLst>
              </a:defRPr>
            </a:pPr>
            <a:r>
              <a:t>It is believed that he was reserrected no one knows how but people think he was</a:t>
            </a:r>
          </a:p>
          <a:p>
            <a:pPr marL="371347" indent="-371347" defTabSz="561340">
              <a:spcBef>
                <a:spcPts val="4000"/>
              </a:spcBef>
              <a:defRPr sz="3128">
                <a:effectLst>
                  <a:outerShdw blurRad="34544" dist="17272" dir="5400000" rotWithShape="0">
                    <a:srgbClr val="000000"/>
                  </a:outerShdw>
                </a:effectLst>
              </a:defRPr>
            </a:pPr>
            <a:endParaRPr/>
          </a:p>
          <a:p>
            <a:pPr marL="371347" indent="-371347" defTabSz="561340">
              <a:spcBef>
                <a:spcPts val="4000"/>
              </a:spcBef>
              <a:defRPr sz="3128">
                <a:effectLst>
                  <a:outerShdw blurRad="34544" dist="17272" dir="5400000" rotWithShape="0">
                    <a:srgbClr val="000000"/>
                  </a:outerShdw>
                </a:effectLst>
              </a:defRPr>
            </a:pPr>
            <a:endParaRPr/>
          </a:p>
          <a:p>
            <a:pPr marL="371347" indent="-371347" defTabSz="561340">
              <a:spcBef>
                <a:spcPts val="4000"/>
              </a:spcBef>
              <a:defRPr sz="3128">
                <a:effectLst>
                  <a:outerShdw blurRad="34544" dist="17272" dir="5400000" rotWithShape="0">
                    <a:srgbClr val="000000"/>
                  </a:outerShdw>
                </a:effectLst>
              </a:defRPr>
            </a:pPr>
            <a:r>
              <a:t>And one of there main beliefs are that there are 3 gods in on Jesus him self god and the Holy Spirit</a:t>
            </a:r>
          </a:p>
        </p:txBody>
      </p:sp>
      <p:pic>
        <p:nvPicPr>
          <p:cNvPr id="125" name="IMG_0122.jpeg" descr="IMG_0122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99380" y="107925"/>
            <a:ext cx="8853688" cy="4953850"/>
          </a:xfrm>
          <a:prstGeom prst="rect">
            <a:avLst/>
          </a:prstGeom>
          <a:ln w="12700">
            <a:miter lim="400000"/>
          </a:ln>
        </p:spPr>
      </p:pic>
      <p:pic>
        <p:nvPicPr>
          <p:cNvPr id="126" name="IMG_0123.jpeg" descr="IMG_0123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64850" y="5072860"/>
            <a:ext cx="8830929" cy="7911043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he sacred text of Christianity is the bibl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sacred text of Christianity is the bible </a:t>
            </a:r>
          </a:p>
          <a:p>
            <a:r>
              <a:t>The bible is a book but not just an ordinary book</a:t>
            </a:r>
          </a:p>
          <a:p>
            <a:r>
              <a:t>It contains all the rules and thing about the religion </a:t>
            </a:r>
          </a:p>
          <a:p>
            <a:r>
              <a:t>And contains story’s of all Christian beliefs </a:t>
            </a:r>
          </a:p>
          <a:p>
            <a:r>
              <a:t>The bible can be read in the church in front of lots of people</a:t>
            </a:r>
          </a:p>
        </p:txBody>
      </p:sp>
      <p:pic>
        <p:nvPicPr>
          <p:cNvPr id="129" name="IMG_0124.jpeg" descr="IMG_0124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18201446" y="-7868"/>
            <a:ext cx="6149192" cy="4092008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1" name="Sacred building of Christianity"/>
          <p:cNvSpPr txBox="1">
            <a:spLocks noGrp="1"/>
          </p:cNvSpPr>
          <p:nvPr>
            <p:ph type="ctrTitle"/>
          </p:nvPr>
        </p:nvSpPr>
        <p:spPr>
          <a:xfrm>
            <a:off x="2280281" y="268717"/>
            <a:ext cx="21526501" cy="3568701"/>
          </a:xfrm>
          <a:prstGeom prst="rect">
            <a:avLst/>
          </a:prstGeom>
        </p:spPr>
        <p:txBody>
          <a:bodyPr/>
          <a:lstStyle/>
          <a:p>
            <a:r>
              <a:t>Sacred building of Christianity </a:t>
            </a:r>
          </a:p>
        </p:txBody>
      </p:sp>
      <p:sp>
        <p:nvSpPr>
          <p:cNvPr id="132" name="And Christianity buildings"/>
          <p:cNvSpPr txBox="1">
            <a:spLocks noGrp="1"/>
          </p:cNvSpPr>
          <p:nvPr>
            <p:ph type="subTitle" sz="quarter" idx="1"/>
          </p:nvPr>
        </p:nvSpPr>
        <p:spPr>
          <a:xfrm>
            <a:off x="1428749" y="3786155"/>
            <a:ext cx="21526501" cy="1231901"/>
          </a:xfrm>
          <a:prstGeom prst="rect">
            <a:avLst/>
          </a:prstGeom>
        </p:spPr>
        <p:txBody>
          <a:bodyPr/>
          <a:lstStyle/>
          <a:p>
            <a:r>
              <a:t>And Christianity buildings</a:t>
            </a:r>
          </a:p>
        </p:txBody>
      </p:sp>
      <p:pic>
        <p:nvPicPr>
          <p:cNvPr id="133" name="IMG_0125.jpeg" descr="IMG_0125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879740" y="6531850"/>
            <a:ext cx="5637116" cy="5637116"/>
          </a:xfrm>
          <a:prstGeom prst="rect">
            <a:avLst/>
          </a:prstGeom>
          <a:ln w="12700">
            <a:miter lim="400000"/>
          </a:ln>
        </p:spPr>
      </p:pic>
      <p:pic>
        <p:nvPicPr>
          <p:cNvPr id="134" name="IMG_0126.jpeg" descr="IMG_0126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1592113" y="6539751"/>
            <a:ext cx="7328260" cy="5496195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he crucifix is  the sacred building of Christianity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The crucifix is  the sacred building of Christianity </a:t>
            </a:r>
          </a:p>
          <a:p>
            <a:r>
              <a:t>It’s the sacred building because Jesus was killed on the crucifix</a:t>
            </a:r>
          </a:p>
          <a:p>
            <a:r>
              <a:t>And they have made it hand size for memory of jesus</a:t>
            </a:r>
          </a:p>
          <a:p>
            <a:r>
              <a:t>When Christians pray to there god they all pray together in a church</a:t>
            </a:r>
          </a:p>
          <a:p>
            <a:r>
              <a:t>A church is like a mosque from the Muslim religion </a:t>
            </a:r>
          </a:p>
          <a:p>
            <a:r>
              <a:t>We’re they pray read the bible and tell all the story’s of Christianity </a:t>
            </a:r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Christian festivals"/>
          <p:cNvSpPr txBox="1">
            <a:spLocks noGrp="1"/>
          </p:cNvSpPr>
          <p:nvPr>
            <p:ph type="ctrTitle"/>
          </p:nvPr>
        </p:nvSpPr>
        <p:spPr>
          <a:xfrm>
            <a:off x="1428750" y="-349541"/>
            <a:ext cx="21526501" cy="3568701"/>
          </a:xfrm>
          <a:prstGeom prst="rect">
            <a:avLst/>
          </a:prstGeom>
        </p:spPr>
        <p:txBody>
          <a:bodyPr/>
          <a:lstStyle/>
          <a:p>
            <a:r>
              <a:t>Christian festivals</a:t>
            </a:r>
          </a:p>
        </p:txBody>
      </p:sp>
      <p:sp>
        <p:nvSpPr>
          <p:cNvPr id="139" name="And  celebrations"/>
          <p:cNvSpPr txBox="1">
            <a:spLocks noGrp="1"/>
          </p:cNvSpPr>
          <p:nvPr>
            <p:ph type="subTitle" sz="quarter" idx="1"/>
          </p:nvPr>
        </p:nvSpPr>
        <p:spPr>
          <a:xfrm>
            <a:off x="1106364" y="3131723"/>
            <a:ext cx="21526501" cy="1231901"/>
          </a:xfrm>
          <a:prstGeom prst="rect">
            <a:avLst/>
          </a:prstGeom>
        </p:spPr>
        <p:txBody>
          <a:bodyPr/>
          <a:lstStyle/>
          <a:p>
            <a:r>
              <a:t>And  celebrations </a:t>
            </a:r>
          </a:p>
        </p:txBody>
      </p:sp>
      <p:pic>
        <p:nvPicPr>
          <p:cNvPr id="140" name="IMG_0127.jpeg" descr="IMG_0127.jpe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542766" y="5695064"/>
            <a:ext cx="14179683" cy="7976072"/>
          </a:xfrm>
          <a:prstGeom prst="rect">
            <a:avLst/>
          </a:prstGeom>
          <a:ln w="12700">
            <a:miter lim="400000"/>
          </a:ln>
        </p:spPr>
      </p:pic>
      <p:pic>
        <p:nvPicPr>
          <p:cNvPr id="141" name="IMG_0128.jpeg" descr="IMG_0128.jpeg"/>
          <p:cNvPicPr>
            <a:picLocks noChangeAspect="1"/>
          </p:cNvPicPr>
          <p:nvPr/>
        </p:nvPicPr>
        <p:blipFill>
          <a:blip r:embed="rId3">
            <a:extLst/>
          </a:blip>
          <a:stretch>
            <a:fillRect/>
          </a:stretch>
        </p:blipFill>
        <p:spPr>
          <a:xfrm>
            <a:off x="15310800" y="5409744"/>
            <a:ext cx="8755497" cy="854671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Christian festivals and celebrations are are thing that Christians celibrate thing from the past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r>
              <a:t>Christian festivals and celebrations are are thing that Christians celibrate thing from the past</a:t>
            </a:r>
          </a:p>
          <a:p>
            <a:r>
              <a:t>Like Christmas Christians celebrate it because on the 25th of December Jesus was born so they celibrate  his birth day</a:t>
            </a:r>
          </a:p>
        </p:txBody>
      </p:sp>
    </p:spTree>
  </p:cSld>
  <p:clrMapOvr>
    <a:masterClrMapping/>
  </p:clrMapOvr>
  <p:transition spd="med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theme/theme1.xml><?xml version="1.0" encoding="utf-8"?>
<a:theme xmlns:a="http://schemas.openxmlformats.org/drawingml/2006/main" name="New_Template2">
  <a:themeElements>
    <a:clrScheme name="New_Template2">
      <a:dk1>
        <a:srgbClr val="C000EB"/>
      </a:dk1>
      <a:lt1>
        <a:srgbClr val="EBEBEB"/>
      </a:lt1>
      <a:dk2>
        <a:srgbClr val="525252"/>
      </a:dk2>
      <a:lt2>
        <a:srgbClr val="C9C9C9"/>
      </a:lt2>
      <a:accent1>
        <a:srgbClr val="619AE3"/>
      </a:accent1>
      <a:accent2>
        <a:srgbClr val="54BFB9"/>
      </a:accent2>
      <a:accent3>
        <a:srgbClr val="29C439"/>
      </a:accent3>
      <a:accent4>
        <a:srgbClr val="EDAC0F"/>
      </a:accent4>
      <a:accent5>
        <a:srgbClr val="D41D04"/>
      </a:accent5>
      <a:accent6>
        <a:srgbClr val="B264DA"/>
      </a:accent6>
      <a:hlink>
        <a:srgbClr val="0000FF"/>
      </a:hlink>
      <a:folHlink>
        <a:srgbClr val="FF00FF"/>
      </a:folHlink>
    </a:clrScheme>
    <a:fontScheme name="New_Template2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New_Templat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38100" dist="12700" dir="5400000" rotWithShape="0">
                <a:srgbClr val="000000">
                  <a:alpha val="80000"/>
                </a:srgbClr>
              </a:outerShdw>
            </a:effectLst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200" b="0" i="0" u="none" strike="noStrike" cap="none" spc="0" normalizeH="0" baseline="0">
            <a:ln>
              <a:noFill/>
            </a:ln>
            <a:solidFill>
              <a:srgbClr val="EBEBEB"/>
            </a:solidFill>
            <a:effectLst>
              <a:outerShdw blurRad="50800" dist="25400" dir="5400000" rotWithShape="0">
                <a:srgbClr val="000000"/>
              </a:outerShdw>
            </a:effectLst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New_Template2">
  <a:themeElements>
    <a:clrScheme name="New_Template2">
      <a:dk1>
        <a:srgbClr val="000000"/>
      </a:dk1>
      <a:lt1>
        <a:srgbClr val="FFFFFF"/>
      </a:lt1>
      <a:dk2>
        <a:srgbClr val="525252"/>
      </a:dk2>
      <a:lt2>
        <a:srgbClr val="C9C9C9"/>
      </a:lt2>
      <a:accent1>
        <a:srgbClr val="619AE3"/>
      </a:accent1>
      <a:accent2>
        <a:srgbClr val="54BFB9"/>
      </a:accent2>
      <a:accent3>
        <a:srgbClr val="29C439"/>
      </a:accent3>
      <a:accent4>
        <a:srgbClr val="EDAC0F"/>
      </a:accent4>
      <a:accent5>
        <a:srgbClr val="D41D04"/>
      </a:accent5>
      <a:accent6>
        <a:srgbClr val="B264DA"/>
      </a:accent6>
      <a:hlink>
        <a:srgbClr val="0000FF"/>
      </a:hlink>
      <a:folHlink>
        <a:srgbClr val="FF00FF"/>
      </a:folHlink>
    </a:clrScheme>
    <a:fontScheme name="New_Template2">
      <a:majorFont>
        <a:latin typeface="Helvetica Neue"/>
        <a:ea typeface="Helvetica Neue"/>
        <a:cs typeface="Helvetica Neue"/>
      </a:majorFont>
      <a:minorFont>
        <a:latin typeface="Helvetica Neue"/>
        <a:ea typeface="Helvetica Neue"/>
        <a:cs typeface="Helvetica Neue"/>
      </a:minorFont>
    </a:fontScheme>
    <a:fmtScheme name="New_Template2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5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blipFill rotWithShape="1">
          <a:blip xmlns:r="http://schemas.openxmlformats.org/officeDocument/2006/relationships" r:embed="rId1"/>
          <a:srcRect/>
          <a:tile tx="0" ty="0" sx="100000" sy="100000" flip="none" algn="tl"/>
        </a:blipFill>
        <a:ln w="12700" cap="flat">
          <a:noFill/>
          <a:miter lim="400000"/>
        </a:ln>
        <a:effectLst>
          <a:outerShdw blurRad="50800" dist="25400" dir="5400000" rotWithShape="0">
            <a:srgbClr val="000000">
              <a:alpha val="50000"/>
            </a:srgbClr>
          </a:outerShdw>
        </a:effectLst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4200" b="0" i="0" u="none" strike="noStrike" cap="none" spc="0" normalizeH="0" baseline="0">
            <a:ln>
              <a:noFill/>
            </a:ln>
            <a:solidFill>
              <a:srgbClr val="FFFFFF"/>
            </a:solidFill>
            <a:effectLst>
              <a:outerShdw blurRad="38100" dist="12700" dir="5400000" rotWithShape="0">
                <a:srgbClr val="000000">
                  <a:alpha val="80000"/>
                </a:srgbClr>
              </a:outerShdw>
            </a:effectLst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5200" b="0" i="0" u="none" strike="noStrike" cap="none" spc="0" normalizeH="0" baseline="0">
            <a:ln>
              <a:noFill/>
            </a:ln>
            <a:solidFill>
              <a:srgbClr val="EBEBEB"/>
            </a:solidFill>
            <a:effectLst>
              <a:outerShdw blurRad="50800" dist="25400" dir="5400000" rotWithShape="0">
                <a:srgbClr val="000000"/>
              </a:outerShdw>
            </a:effectLst>
            <a:uFillTx/>
            <a:latin typeface="Helvetica Neue Medium"/>
            <a:ea typeface="Helvetica Neue Medium"/>
            <a:cs typeface="Helvetica Neue Medium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220</Words>
  <Application>Microsoft Office PowerPoint</Application>
  <PresentationFormat>Custom</PresentationFormat>
  <Paragraphs>29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0" baseType="lpstr">
      <vt:lpstr>Helvetica Neue</vt:lpstr>
      <vt:lpstr>Helvetica Neue Medium</vt:lpstr>
      <vt:lpstr>New_Template2</vt:lpstr>
      <vt:lpstr>Christianity </vt:lpstr>
      <vt:lpstr>Christian origin</vt:lpstr>
      <vt:lpstr>PowerPoint Presentation</vt:lpstr>
      <vt:lpstr>Sacred building of Christianity </vt:lpstr>
      <vt:lpstr>PowerPoint Presentation</vt:lpstr>
      <vt:lpstr>Christian festivals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Christianity </dc:title>
  <dc:creator>Jenna Leverton</dc:creator>
  <cp:lastModifiedBy>Jenna Leverton</cp:lastModifiedBy>
  <cp:revision>1</cp:revision>
  <dcterms:modified xsi:type="dcterms:W3CDTF">2021-05-21T15:55:09Z</dcterms:modified>
</cp:coreProperties>
</file>