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2"/>
  </p:notesMasterIdLst>
  <p:handoutMasterIdLst>
    <p:handoutMasterId r:id="rId23"/>
  </p:handoutMasterIdLst>
  <p:sldIdLst>
    <p:sldId id="300" r:id="rId2"/>
    <p:sldId id="302" r:id="rId3"/>
    <p:sldId id="303" r:id="rId4"/>
    <p:sldId id="304" r:id="rId5"/>
    <p:sldId id="305" r:id="rId6"/>
    <p:sldId id="306" r:id="rId7"/>
    <p:sldId id="307" r:id="rId8"/>
    <p:sldId id="308" r:id="rId9"/>
    <p:sldId id="309" r:id="rId10"/>
    <p:sldId id="311" r:id="rId11"/>
    <p:sldId id="312" r:id="rId12"/>
    <p:sldId id="313" r:id="rId13"/>
    <p:sldId id="314" r:id="rId14"/>
    <p:sldId id="315" r:id="rId15"/>
    <p:sldId id="316" r:id="rId16"/>
    <p:sldId id="317" r:id="rId17"/>
    <p:sldId id="318" r:id="rId18"/>
    <p:sldId id="319" r:id="rId19"/>
    <p:sldId id="320" r:id="rId20"/>
    <p:sldId id="321" r:id="rId21"/>
  </p:sldIdLst>
  <p:sldSz cx="9144000" cy="6858000" type="screen4x3"/>
  <p:notesSz cx="6858000" cy="9144000"/>
  <p:embeddedFontLst>
    <p:embeddedFont>
      <p:font typeface="Sassoon Infant Rg" panose="02000503030000020003" charset="0"/>
      <p:regular r:id="rId24"/>
      <p:bold r:id="rId25"/>
    </p:embeddedFont>
    <p:embeddedFont>
      <p:font typeface="Twinkl" panose="020B0604020202020204" charset="0"/>
      <p:regular r:id="rId26"/>
      <p:bold r:id="rId27"/>
    </p:embeddedFont>
    <p:embeddedFont>
      <p:font typeface="Calibri" panose="020F0502020204030204" pitchFamily="34" charset="0"/>
      <p:regular r:id="rId28"/>
      <p:bold r:id="rId29"/>
      <p:italic r:id="rId30"/>
      <p:boldItalic r:id="rId31"/>
    </p:embeddedFont>
    <p:embeddedFont>
      <p:font typeface="Sassoon Infant Md" panose="02000603050000020003" charset="0"/>
      <p:regular r:id="rId32"/>
    </p:embeddedFont>
    <p:embeddedFont>
      <p:font typeface="Twinkl SemiBold" charset="0"/>
      <p:bold r:id="rId33"/>
    </p:embeddedFont>
    <p:embeddedFont>
      <p:font typeface="Tuffy" panose="020B0603060100000000" charset="0"/>
      <p:regular r:id="rId34"/>
      <p:bold r:id="rId35"/>
      <p:italic r:id="rId36"/>
      <p:boldItalic r:id="rId3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  <p15:guide id="12" orient="horz" pos="124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amina Rammah" initials="AR" lastIdx="1" clrIdx="0">
    <p:extLst>
      <p:ext uri="{19B8F6BF-5375-455C-9EA6-DF929625EA0E}">
        <p15:presenceInfo xmlns:p15="http://schemas.microsoft.com/office/powerpoint/2012/main" userId="S-1-5-21-1651119330-1013474095-91958013-1177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898A8"/>
    <a:srgbClr val="96C74D"/>
    <a:srgbClr val="CAE3A6"/>
    <a:srgbClr val="AD8CC0"/>
    <a:srgbClr val="3399FF"/>
    <a:srgbClr val="DB5183"/>
    <a:srgbClr val="FF7E00"/>
    <a:srgbClr val="FEFBDA"/>
    <a:srgbClr val="FFFFE1"/>
    <a:srgbClr val="FDFD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69" autoAdjust="0"/>
    <p:restoredTop sz="95433" autoAdjust="0"/>
  </p:normalViewPr>
  <p:slideViewPr>
    <p:cSldViewPr snapToGrid="0" showGuides="1">
      <p:cViewPr varScale="1">
        <p:scale>
          <a:sx n="81" d="100"/>
          <a:sy n="81" d="100"/>
        </p:scale>
        <p:origin x="1026" y="84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  <p:guide orient="horz" pos="1248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3.fntdata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11.fntdata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2.fntdata"/><Relationship Id="rId33" Type="http://schemas.openxmlformats.org/officeDocument/2006/relationships/font" Target="fonts/font10.fntdata"/><Relationship Id="rId38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6.fntdata"/><Relationship Id="rId41" Type="http://schemas.openxmlformats.org/officeDocument/2006/relationships/theme" Target="theme/theme1.xml"/><Relationship Id="rId54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.fntdata"/><Relationship Id="rId32" Type="http://schemas.openxmlformats.org/officeDocument/2006/relationships/font" Target="fonts/font9.fntdata"/><Relationship Id="rId37" Type="http://schemas.openxmlformats.org/officeDocument/2006/relationships/font" Target="fonts/font14.fntdata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28" Type="http://schemas.openxmlformats.org/officeDocument/2006/relationships/font" Target="fonts/font5.fntdata"/><Relationship Id="rId36" Type="http://schemas.openxmlformats.org/officeDocument/2006/relationships/font" Target="fonts/font13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font" Target="fonts/font4.fntdata"/><Relationship Id="rId30" Type="http://schemas.openxmlformats.org/officeDocument/2006/relationships/font" Target="fonts/font7.fntdata"/><Relationship Id="rId35" Type="http://schemas.openxmlformats.org/officeDocument/2006/relationships/font" Target="fonts/font12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BA7CE3-5DA7-41C0-8A40-63D3B043A2EB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8721C4-10CC-4ABE-933A-2A00DB68A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76504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8721C4-10CC-4ABE-933A-2A00DB68AD65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38849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8721C4-10CC-4ABE-933A-2A00DB68AD65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28166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8721C4-10CC-4ABE-933A-2A00DB68AD65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73758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8721C4-10CC-4ABE-933A-2A00DB68AD65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95802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8721C4-10CC-4ABE-933A-2A00DB68AD65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9053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8721C4-10CC-4ABE-933A-2A00DB68AD65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62655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8721C4-10CC-4ABE-933A-2A00DB68AD65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61342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8721C4-10CC-4ABE-933A-2A00DB68AD65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75788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8721C4-10CC-4ABE-933A-2A00DB68AD65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341213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8721C4-10CC-4ABE-933A-2A00DB68AD65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39873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 anchor="ctr" anchorCtr="1">
            <a:normAutofit/>
          </a:bodyPr>
          <a:lstStyle>
            <a:lvl1pPr algn="ctr">
              <a:defRPr sz="4000"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Twinkl" pitchFamily="2" charset="0"/>
                <a:ea typeface="Twinkl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pic>
        <p:nvPicPr>
          <p:cNvPr id="8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E5B762A5-8A4B-4E59-A70C-941AE03F58E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376D9DAE-CA07-4CD7-A462-40C34C402D2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Twinkl" pitchFamily="2" charset="0"/>
                <a:ea typeface="Twinkl" pitchFamily="2" charset="0"/>
              </a:defRPr>
            </a:lvl2pPr>
            <a:lvl3pPr>
              <a:defRPr sz="1400">
                <a:latin typeface="Twinkl" pitchFamily="2" charset="0"/>
                <a:ea typeface="Twinkl" pitchFamily="2" charset="0"/>
              </a:defRPr>
            </a:lvl3pPr>
            <a:lvl4pPr>
              <a:defRPr sz="1400">
                <a:latin typeface="Twinkl" pitchFamily="2" charset="0"/>
                <a:ea typeface="Twinkl" pitchFamily="2" charset="0"/>
              </a:defRPr>
            </a:lvl4pPr>
            <a:lvl5pPr>
              <a:defRPr sz="1400">
                <a:latin typeface="Twinkl" pitchFamily="2" charset="0"/>
                <a:ea typeface="Twinkl" pitchFamily="2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7570148F-D554-4FAA-A0A7-658152FDF91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AE0FE485-A23A-4B72-941E-A71915CABC0E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6320169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63648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D5C0833-03CA-440A-8FDB-BA11D0C31FE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4729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929087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882674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Whole Clas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27519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003817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78" r:id="rId4"/>
    <p:sldLayoutId id="2147483664" r:id="rId5"/>
    <p:sldLayoutId id="2147483665" r:id="rId6"/>
    <p:sldLayoutId id="2147483666" r:id="rId7"/>
    <p:sldLayoutId id="2147483679" r:id="rId8"/>
    <p:sldLayoutId id="2147483680" r:id="rId9"/>
    <p:sldLayoutId id="2147483681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C1C1C"/>
          </a:solidFill>
          <a:latin typeface="Twinkl SemiBold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wav"/><Relationship Id="rId13" Type="http://schemas.microsoft.com/office/2007/relationships/media" Target="../media/media7.wav"/><Relationship Id="rId18" Type="http://schemas.openxmlformats.org/officeDocument/2006/relationships/audio" Target="../media/media9.wav"/><Relationship Id="rId26" Type="http://schemas.openxmlformats.org/officeDocument/2006/relationships/image" Target="../media/image7.png"/><Relationship Id="rId3" Type="http://schemas.microsoft.com/office/2007/relationships/media" Target="../media/media2.wav"/><Relationship Id="rId21" Type="http://schemas.microsoft.com/office/2007/relationships/media" Target="../media/media11.wav"/><Relationship Id="rId34" Type="http://schemas.openxmlformats.org/officeDocument/2006/relationships/image" Target="../media/image15.png"/><Relationship Id="rId7" Type="http://schemas.microsoft.com/office/2007/relationships/media" Target="../media/media4.wav"/><Relationship Id="rId12" Type="http://schemas.openxmlformats.org/officeDocument/2006/relationships/audio" Target="../media/media6.wav"/><Relationship Id="rId17" Type="http://schemas.microsoft.com/office/2007/relationships/media" Target="../media/media9.wav"/><Relationship Id="rId25" Type="http://schemas.openxmlformats.org/officeDocument/2006/relationships/image" Target="../media/image6.png"/><Relationship Id="rId33" Type="http://schemas.openxmlformats.org/officeDocument/2006/relationships/image" Target="../media/image14.png"/><Relationship Id="rId2" Type="http://schemas.openxmlformats.org/officeDocument/2006/relationships/audio" Target="../media/media1.wav"/><Relationship Id="rId16" Type="http://schemas.openxmlformats.org/officeDocument/2006/relationships/audio" Target="../media/media8.wav"/><Relationship Id="rId20" Type="http://schemas.openxmlformats.org/officeDocument/2006/relationships/audio" Target="../media/media10.wav"/><Relationship Id="rId29" Type="http://schemas.openxmlformats.org/officeDocument/2006/relationships/image" Target="../media/image10.png"/><Relationship Id="rId1" Type="http://schemas.microsoft.com/office/2007/relationships/media" Target="../media/media1.wav"/><Relationship Id="rId6" Type="http://schemas.openxmlformats.org/officeDocument/2006/relationships/audio" Target="../media/media3.wav"/><Relationship Id="rId11" Type="http://schemas.microsoft.com/office/2007/relationships/media" Target="../media/media6.wav"/><Relationship Id="rId24" Type="http://schemas.openxmlformats.org/officeDocument/2006/relationships/notesSlide" Target="../notesSlides/notesSlide1.xml"/><Relationship Id="rId32" Type="http://schemas.openxmlformats.org/officeDocument/2006/relationships/image" Target="../media/image13.png"/><Relationship Id="rId37" Type="http://schemas.openxmlformats.org/officeDocument/2006/relationships/image" Target="../media/image18.png"/><Relationship Id="rId5" Type="http://schemas.microsoft.com/office/2007/relationships/media" Target="../media/media3.wav"/><Relationship Id="rId15" Type="http://schemas.microsoft.com/office/2007/relationships/media" Target="../media/media8.wav"/><Relationship Id="rId23" Type="http://schemas.openxmlformats.org/officeDocument/2006/relationships/slideLayout" Target="../slideLayouts/slideLayout4.xml"/><Relationship Id="rId28" Type="http://schemas.openxmlformats.org/officeDocument/2006/relationships/image" Target="../media/image9.png"/><Relationship Id="rId36" Type="http://schemas.openxmlformats.org/officeDocument/2006/relationships/image" Target="../media/image17.png"/><Relationship Id="rId10" Type="http://schemas.openxmlformats.org/officeDocument/2006/relationships/audio" Target="../media/media5.wav"/><Relationship Id="rId19" Type="http://schemas.microsoft.com/office/2007/relationships/media" Target="../media/media10.wav"/><Relationship Id="rId31" Type="http://schemas.openxmlformats.org/officeDocument/2006/relationships/image" Target="../media/image12.png"/><Relationship Id="rId4" Type="http://schemas.openxmlformats.org/officeDocument/2006/relationships/audio" Target="../media/media2.wav"/><Relationship Id="rId9" Type="http://schemas.microsoft.com/office/2007/relationships/media" Target="../media/media5.wav"/><Relationship Id="rId14" Type="http://schemas.openxmlformats.org/officeDocument/2006/relationships/audio" Target="../media/media7.wav"/><Relationship Id="rId22" Type="http://schemas.openxmlformats.org/officeDocument/2006/relationships/audio" Target="../media/media11.wav"/><Relationship Id="rId27" Type="http://schemas.openxmlformats.org/officeDocument/2006/relationships/image" Target="../media/image8.png"/><Relationship Id="rId30" Type="http://schemas.openxmlformats.org/officeDocument/2006/relationships/image" Target="../media/image11.png"/><Relationship Id="rId35" Type="http://schemas.openxmlformats.org/officeDocument/2006/relationships/image" Target="../media/image1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26.jpeg"/><Relationship Id="rId18" Type="http://schemas.openxmlformats.org/officeDocument/2006/relationships/image" Target="../media/image18.png"/><Relationship Id="rId3" Type="http://schemas.microsoft.com/office/2007/relationships/media" Target="../media/media13.wav"/><Relationship Id="rId7" Type="http://schemas.openxmlformats.org/officeDocument/2006/relationships/image" Target="../media/image20.png"/><Relationship Id="rId12" Type="http://schemas.openxmlformats.org/officeDocument/2006/relationships/image" Target="../media/image25.png"/><Relationship Id="rId17" Type="http://schemas.openxmlformats.org/officeDocument/2006/relationships/image" Target="../media/image30.png"/><Relationship Id="rId2" Type="http://schemas.openxmlformats.org/officeDocument/2006/relationships/audio" Target="../media/media12.wav"/><Relationship Id="rId16" Type="http://schemas.openxmlformats.org/officeDocument/2006/relationships/image" Target="../media/image29.png"/><Relationship Id="rId1" Type="http://schemas.microsoft.com/office/2007/relationships/media" Target="../media/media12.wav"/><Relationship Id="rId6" Type="http://schemas.openxmlformats.org/officeDocument/2006/relationships/image" Target="../media/image19.png"/><Relationship Id="rId11" Type="http://schemas.openxmlformats.org/officeDocument/2006/relationships/image" Target="../media/image24.png"/><Relationship Id="rId5" Type="http://schemas.openxmlformats.org/officeDocument/2006/relationships/slideLayout" Target="../slideLayouts/slideLayout4.xml"/><Relationship Id="rId15" Type="http://schemas.openxmlformats.org/officeDocument/2006/relationships/image" Target="../media/image28.png"/><Relationship Id="rId10" Type="http://schemas.openxmlformats.org/officeDocument/2006/relationships/image" Target="../media/image23.png"/><Relationship Id="rId19" Type="http://schemas.openxmlformats.org/officeDocument/2006/relationships/image" Target="../media/image17.png"/><Relationship Id="rId4" Type="http://schemas.openxmlformats.org/officeDocument/2006/relationships/audio" Target="../media/media13.wav"/><Relationship Id="rId9" Type="http://schemas.openxmlformats.org/officeDocument/2006/relationships/image" Target="../media/image22.png"/><Relationship Id="rId14" Type="http://schemas.openxmlformats.org/officeDocument/2006/relationships/image" Target="../media/image2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26.jpeg"/><Relationship Id="rId18" Type="http://schemas.openxmlformats.org/officeDocument/2006/relationships/image" Target="../media/image18.png"/><Relationship Id="rId3" Type="http://schemas.microsoft.com/office/2007/relationships/media" Target="../media/media15.wav"/><Relationship Id="rId7" Type="http://schemas.openxmlformats.org/officeDocument/2006/relationships/image" Target="../media/image20.png"/><Relationship Id="rId12" Type="http://schemas.openxmlformats.org/officeDocument/2006/relationships/image" Target="../media/image25.png"/><Relationship Id="rId17" Type="http://schemas.openxmlformats.org/officeDocument/2006/relationships/image" Target="../media/image30.png"/><Relationship Id="rId2" Type="http://schemas.openxmlformats.org/officeDocument/2006/relationships/audio" Target="../media/media14.wav"/><Relationship Id="rId16" Type="http://schemas.openxmlformats.org/officeDocument/2006/relationships/image" Target="../media/image29.png"/><Relationship Id="rId1" Type="http://schemas.microsoft.com/office/2007/relationships/media" Target="../media/media14.wav"/><Relationship Id="rId6" Type="http://schemas.openxmlformats.org/officeDocument/2006/relationships/image" Target="../media/image19.png"/><Relationship Id="rId11" Type="http://schemas.openxmlformats.org/officeDocument/2006/relationships/image" Target="../media/image24.png"/><Relationship Id="rId5" Type="http://schemas.openxmlformats.org/officeDocument/2006/relationships/slideLayout" Target="../slideLayouts/slideLayout4.xml"/><Relationship Id="rId15" Type="http://schemas.openxmlformats.org/officeDocument/2006/relationships/image" Target="../media/image28.png"/><Relationship Id="rId10" Type="http://schemas.openxmlformats.org/officeDocument/2006/relationships/image" Target="../media/image23.png"/><Relationship Id="rId19" Type="http://schemas.openxmlformats.org/officeDocument/2006/relationships/image" Target="../media/image17.png"/><Relationship Id="rId4" Type="http://schemas.openxmlformats.org/officeDocument/2006/relationships/audio" Target="../media/media15.wav"/><Relationship Id="rId9" Type="http://schemas.openxmlformats.org/officeDocument/2006/relationships/image" Target="../media/image22.png"/><Relationship Id="rId14" Type="http://schemas.openxmlformats.org/officeDocument/2006/relationships/image" Target="../media/image2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" Target="slide6.xml"/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34.png"/><Relationship Id="rId2" Type="http://schemas.openxmlformats.org/officeDocument/2006/relationships/audio" Target="../media/media16.wav"/><Relationship Id="rId1" Type="http://schemas.microsoft.com/office/2007/relationships/media" Target="../media/media16.wav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10" Type="http://schemas.openxmlformats.org/officeDocument/2006/relationships/image" Target="../media/image17.png"/><Relationship Id="rId4" Type="http://schemas.openxmlformats.org/officeDocument/2006/relationships/image" Target="../media/image31.png"/><Relationship Id="rId9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34.png"/><Relationship Id="rId2" Type="http://schemas.openxmlformats.org/officeDocument/2006/relationships/audio" Target="../media/media17.wav"/><Relationship Id="rId1" Type="http://schemas.microsoft.com/office/2007/relationships/media" Target="../media/media17.wav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10" Type="http://schemas.openxmlformats.org/officeDocument/2006/relationships/image" Target="../media/image18.png"/><Relationship Id="rId4" Type="http://schemas.openxmlformats.org/officeDocument/2006/relationships/image" Target="../media/image31.png"/><Relationship Id="rId9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slide" Target="slide8.xml"/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34.png"/><Relationship Id="rId2" Type="http://schemas.openxmlformats.org/officeDocument/2006/relationships/audio" Target="../media/media18.wav"/><Relationship Id="rId1" Type="http://schemas.microsoft.com/office/2007/relationships/media" Target="../media/media18.wav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10" Type="http://schemas.openxmlformats.org/officeDocument/2006/relationships/image" Target="../media/image18.png"/><Relationship Id="rId4" Type="http://schemas.openxmlformats.org/officeDocument/2006/relationships/image" Target="../media/image31.png"/><Relationship Id="rId9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slide" Target="slide9.xml"/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34.png"/><Relationship Id="rId2" Type="http://schemas.openxmlformats.org/officeDocument/2006/relationships/audio" Target="../media/media19.wav"/><Relationship Id="rId1" Type="http://schemas.microsoft.com/office/2007/relationships/media" Target="../media/media19.wav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10" Type="http://schemas.openxmlformats.org/officeDocument/2006/relationships/image" Target="../media/image18.png"/><Relationship Id="rId4" Type="http://schemas.openxmlformats.org/officeDocument/2006/relationships/image" Target="../media/image31.png"/><Relationship Id="rId9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34.png"/><Relationship Id="rId2" Type="http://schemas.openxmlformats.org/officeDocument/2006/relationships/audio" Target="../media/media15.wav"/><Relationship Id="rId1" Type="http://schemas.microsoft.com/office/2007/relationships/media" Target="../media/media15.wav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Relationship Id="rId9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17.png"/><Relationship Id="rId2" Type="http://schemas.openxmlformats.org/officeDocument/2006/relationships/audio" Target="../media/media13.wav"/><Relationship Id="rId1" Type="http://schemas.microsoft.com/office/2007/relationships/media" Target="../media/media13.wav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microsoft.com/office/2007/relationships/media" Target="../media/media20.wav"/><Relationship Id="rId7" Type="http://schemas.openxmlformats.org/officeDocument/2006/relationships/image" Target="../media/image35.png"/><Relationship Id="rId12" Type="http://schemas.openxmlformats.org/officeDocument/2006/relationships/image" Target="../media/image39.png"/><Relationship Id="rId2" Type="http://schemas.openxmlformats.org/officeDocument/2006/relationships/audio" Target="../media/media13.wav"/><Relationship Id="rId1" Type="http://schemas.microsoft.com/office/2007/relationships/media" Target="../media/media13.wav"/><Relationship Id="rId6" Type="http://schemas.openxmlformats.org/officeDocument/2006/relationships/notesSlide" Target="../notesSlides/notesSlide2.xml"/><Relationship Id="rId11" Type="http://schemas.openxmlformats.org/officeDocument/2006/relationships/image" Target="../media/image18.png"/><Relationship Id="rId5" Type="http://schemas.openxmlformats.org/officeDocument/2006/relationships/slideLayout" Target="../slideLayouts/slideLayout4.xml"/><Relationship Id="rId10" Type="http://schemas.openxmlformats.org/officeDocument/2006/relationships/image" Target="../media/image17.png"/><Relationship Id="rId4" Type="http://schemas.openxmlformats.org/officeDocument/2006/relationships/audio" Target="../media/media20.wav"/><Relationship Id="rId9" Type="http://schemas.openxmlformats.org/officeDocument/2006/relationships/image" Target="../media/image37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microsoft.com/office/2007/relationships/media" Target="../media/media16.wav"/><Relationship Id="rId7" Type="http://schemas.openxmlformats.org/officeDocument/2006/relationships/image" Target="../media/image35.png"/><Relationship Id="rId12" Type="http://schemas.openxmlformats.org/officeDocument/2006/relationships/image" Target="../media/image41.png"/><Relationship Id="rId2" Type="http://schemas.openxmlformats.org/officeDocument/2006/relationships/audio" Target="../media/media13.wav"/><Relationship Id="rId1" Type="http://schemas.microsoft.com/office/2007/relationships/media" Target="../media/media13.wav"/><Relationship Id="rId6" Type="http://schemas.openxmlformats.org/officeDocument/2006/relationships/notesSlide" Target="../notesSlides/notesSlide3.xml"/><Relationship Id="rId11" Type="http://schemas.openxmlformats.org/officeDocument/2006/relationships/image" Target="../media/image40.png"/><Relationship Id="rId5" Type="http://schemas.openxmlformats.org/officeDocument/2006/relationships/slideLayout" Target="../slideLayouts/slideLayout4.xml"/><Relationship Id="rId10" Type="http://schemas.openxmlformats.org/officeDocument/2006/relationships/image" Target="../media/image18.png"/><Relationship Id="rId4" Type="http://schemas.openxmlformats.org/officeDocument/2006/relationships/audio" Target="../media/media16.wav"/><Relationship Id="rId9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microsoft.com/office/2007/relationships/media" Target="../media/media19.wav"/><Relationship Id="rId7" Type="http://schemas.openxmlformats.org/officeDocument/2006/relationships/image" Target="../media/image35.png"/><Relationship Id="rId12" Type="http://schemas.openxmlformats.org/officeDocument/2006/relationships/image" Target="../media/image43.png"/><Relationship Id="rId2" Type="http://schemas.openxmlformats.org/officeDocument/2006/relationships/audio" Target="../media/media13.wav"/><Relationship Id="rId1" Type="http://schemas.microsoft.com/office/2007/relationships/media" Target="../media/media13.wav"/><Relationship Id="rId6" Type="http://schemas.openxmlformats.org/officeDocument/2006/relationships/notesSlide" Target="../notesSlides/notesSlide4.xml"/><Relationship Id="rId11" Type="http://schemas.openxmlformats.org/officeDocument/2006/relationships/image" Target="../media/image42.png"/><Relationship Id="rId5" Type="http://schemas.openxmlformats.org/officeDocument/2006/relationships/slideLayout" Target="../slideLayouts/slideLayout4.xml"/><Relationship Id="rId10" Type="http://schemas.openxmlformats.org/officeDocument/2006/relationships/image" Target="../media/image18.png"/><Relationship Id="rId4" Type="http://schemas.openxmlformats.org/officeDocument/2006/relationships/audio" Target="../media/media19.wav"/><Relationship Id="rId9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microsoft.com/office/2007/relationships/media" Target="../media/media17.wav"/><Relationship Id="rId7" Type="http://schemas.openxmlformats.org/officeDocument/2006/relationships/image" Target="../media/image35.png"/><Relationship Id="rId12" Type="http://schemas.openxmlformats.org/officeDocument/2006/relationships/image" Target="../media/image45.png"/><Relationship Id="rId2" Type="http://schemas.openxmlformats.org/officeDocument/2006/relationships/audio" Target="../media/media13.wav"/><Relationship Id="rId1" Type="http://schemas.microsoft.com/office/2007/relationships/media" Target="../media/media13.wav"/><Relationship Id="rId6" Type="http://schemas.openxmlformats.org/officeDocument/2006/relationships/notesSlide" Target="../notesSlides/notesSlide5.xml"/><Relationship Id="rId11" Type="http://schemas.openxmlformats.org/officeDocument/2006/relationships/image" Target="../media/image18.png"/><Relationship Id="rId5" Type="http://schemas.openxmlformats.org/officeDocument/2006/relationships/slideLayout" Target="../slideLayouts/slideLayout4.xml"/><Relationship Id="rId10" Type="http://schemas.openxmlformats.org/officeDocument/2006/relationships/image" Target="../media/image17.png"/><Relationship Id="rId4" Type="http://schemas.openxmlformats.org/officeDocument/2006/relationships/audio" Target="../media/media17.wav"/><Relationship Id="rId9" Type="http://schemas.openxmlformats.org/officeDocument/2006/relationships/image" Target="../media/image44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microsoft.com/office/2007/relationships/media" Target="../media/media21.wav"/><Relationship Id="rId7" Type="http://schemas.openxmlformats.org/officeDocument/2006/relationships/image" Target="../media/image35.png"/><Relationship Id="rId12" Type="http://schemas.openxmlformats.org/officeDocument/2006/relationships/image" Target="../media/image47.png"/><Relationship Id="rId2" Type="http://schemas.openxmlformats.org/officeDocument/2006/relationships/audio" Target="../media/media13.wav"/><Relationship Id="rId1" Type="http://schemas.microsoft.com/office/2007/relationships/media" Target="../media/media13.wav"/><Relationship Id="rId6" Type="http://schemas.openxmlformats.org/officeDocument/2006/relationships/notesSlide" Target="../notesSlides/notesSlide6.xml"/><Relationship Id="rId11" Type="http://schemas.openxmlformats.org/officeDocument/2006/relationships/image" Target="../media/image18.png"/><Relationship Id="rId5" Type="http://schemas.openxmlformats.org/officeDocument/2006/relationships/slideLayout" Target="../slideLayouts/slideLayout4.xml"/><Relationship Id="rId10" Type="http://schemas.openxmlformats.org/officeDocument/2006/relationships/image" Target="../media/image17.png"/><Relationship Id="rId4" Type="http://schemas.openxmlformats.org/officeDocument/2006/relationships/audio" Target="../media/media21.wav"/><Relationship Id="rId9" Type="http://schemas.openxmlformats.org/officeDocument/2006/relationships/image" Target="../media/image37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microsoft.com/office/2007/relationships/media" Target="../media/media18.wav"/><Relationship Id="rId7" Type="http://schemas.openxmlformats.org/officeDocument/2006/relationships/image" Target="../media/image35.png"/><Relationship Id="rId12" Type="http://schemas.openxmlformats.org/officeDocument/2006/relationships/image" Target="../media/image49.png"/><Relationship Id="rId2" Type="http://schemas.openxmlformats.org/officeDocument/2006/relationships/audio" Target="../media/media13.wav"/><Relationship Id="rId1" Type="http://schemas.microsoft.com/office/2007/relationships/media" Target="../media/media13.wav"/><Relationship Id="rId6" Type="http://schemas.openxmlformats.org/officeDocument/2006/relationships/notesSlide" Target="../notesSlides/notesSlide7.xml"/><Relationship Id="rId11" Type="http://schemas.openxmlformats.org/officeDocument/2006/relationships/image" Target="../media/image18.png"/><Relationship Id="rId5" Type="http://schemas.openxmlformats.org/officeDocument/2006/relationships/slideLayout" Target="../slideLayouts/slideLayout4.xml"/><Relationship Id="rId10" Type="http://schemas.openxmlformats.org/officeDocument/2006/relationships/image" Target="../media/image17.png"/><Relationship Id="rId4" Type="http://schemas.openxmlformats.org/officeDocument/2006/relationships/audio" Target="../media/media18.wav"/><Relationship Id="rId9" Type="http://schemas.openxmlformats.org/officeDocument/2006/relationships/image" Target="../media/image48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microsoft.com/office/2007/relationships/media" Target="../media/media15.wav"/><Relationship Id="rId7" Type="http://schemas.openxmlformats.org/officeDocument/2006/relationships/image" Target="../media/image35.png"/><Relationship Id="rId12" Type="http://schemas.openxmlformats.org/officeDocument/2006/relationships/image" Target="../media/image51.png"/><Relationship Id="rId2" Type="http://schemas.openxmlformats.org/officeDocument/2006/relationships/audio" Target="../media/media13.wav"/><Relationship Id="rId1" Type="http://schemas.microsoft.com/office/2007/relationships/media" Target="../media/media13.wav"/><Relationship Id="rId6" Type="http://schemas.openxmlformats.org/officeDocument/2006/relationships/notesSlide" Target="../notesSlides/notesSlide8.xml"/><Relationship Id="rId11" Type="http://schemas.openxmlformats.org/officeDocument/2006/relationships/image" Target="../media/image18.png"/><Relationship Id="rId5" Type="http://schemas.openxmlformats.org/officeDocument/2006/relationships/slideLayout" Target="../slideLayouts/slideLayout4.xml"/><Relationship Id="rId10" Type="http://schemas.openxmlformats.org/officeDocument/2006/relationships/image" Target="../media/image17.png"/><Relationship Id="rId4" Type="http://schemas.openxmlformats.org/officeDocument/2006/relationships/audio" Target="../media/media15.wav"/><Relationship Id="rId9" Type="http://schemas.openxmlformats.org/officeDocument/2006/relationships/image" Target="../media/image50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microsoft.com/office/2007/relationships/media" Target="../media/media12.wav"/><Relationship Id="rId7" Type="http://schemas.openxmlformats.org/officeDocument/2006/relationships/image" Target="../media/image35.png"/><Relationship Id="rId12" Type="http://schemas.openxmlformats.org/officeDocument/2006/relationships/image" Target="../media/image53.png"/><Relationship Id="rId2" Type="http://schemas.openxmlformats.org/officeDocument/2006/relationships/audio" Target="../media/media13.wav"/><Relationship Id="rId1" Type="http://schemas.microsoft.com/office/2007/relationships/media" Target="../media/media13.wav"/><Relationship Id="rId6" Type="http://schemas.openxmlformats.org/officeDocument/2006/relationships/notesSlide" Target="../notesSlides/notesSlide9.xml"/><Relationship Id="rId11" Type="http://schemas.openxmlformats.org/officeDocument/2006/relationships/image" Target="../media/image52.png"/><Relationship Id="rId5" Type="http://schemas.openxmlformats.org/officeDocument/2006/relationships/slideLayout" Target="../slideLayouts/slideLayout4.xml"/><Relationship Id="rId10" Type="http://schemas.openxmlformats.org/officeDocument/2006/relationships/image" Target="../media/image18.png"/><Relationship Id="rId4" Type="http://schemas.openxmlformats.org/officeDocument/2006/relationships/audio" Target="../media/media12.wav"/><Relationship Id="rId9" Type="http://schemas.openxmlformats.org/officeDocument/2006/relationships/image" Target="../media/image17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microsoft.com/office/2007/relationships/media" Target="../media/media22.wav"/><Relationship Id="rId7" Type="http://schemas.openxmlformats.org/officeDocument/2006/relationships/image" Target="../media/image35.png"/><Relationship Id="rId12" Type="http://schemas.openxmlformats.org/officeDocument/2006/relationships/image" Target="../media/image55.png"/><Relationship Id="rId2" Type="http://schemas.openxmlformats.org/officeDocument/2006/relationships/audio" Target="../media/media13.wav"/><Relationship Id="rId1" Type="http://schemas.microsoft.com/office/2007/relationships/media" Target="../media/media13.wav"/><Relationship Id="rId6" Type="http://schemas.openxmlformats.org/officeDocument/2006/relationships/notesSlide" Target="../notesSlides/notesSlide10.xml"/><Relationship Id="rId11" Type="http://schemas.openxmlformats.org/officeDocument/2006/relationships/image" Target="../media/image18.png"/><Relationship Id="rId5" Type="http://schemas.openxmlformats.org/officeDocument/2006/relationships/slideLayout" Target="../slideLayouts/slideLayout4.xml"/><Relationship Id="rId10" Type="http://schemas.openxmlformats.org/officeDocument/2006/relationships/image" Target="../media/image17.png"/><Relationship Id="rId4" Type="http://schemas.openxmlformats.org/officeDocument/2006/relationships/audio" Target="../media/media22.wav"/><Relationship Id="rId9" Type="http://schemas.openxmlformats.org/officeDocument/2006/relationships/image" Target="../media/image5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43016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Title 5"/>
          <p:cNvSpPr>
            <a:spLocks noGrp="1"/>
          </p:cNvSpPr>
          <p:nvPr>
            <p:ph type="title" idx="4294967295"/>
          </p:nvPr>
        </p:nvSpPr>
        <p:spPr>
          <a:xfrm>
            <a:off x="1625600" y="436733"/>
            <a:ext cx="7034677" cy="1325563"/>
          </a:xfrm>
        </p:spPr>
        <p:txBody>
          <a:bodyPr/>
          <a:lstStyle/>
          <a:p>
            <a:pPr eaLnBrk="1" hangingPunct="1"/>
            <a:r>
              <a:rPr lang="en-GB" altLang="en-US" b="1" dirty="0">
                <a:latin typeface="Twinkl" pitchFamily="2" charset="0"/>
              </a:rPr>
              <a:t>What Do You Remember?</a:t>
            </a:r>
          </a:p>
        </p:txBody>
      </p:sp>
      <p:sp>
        <p:nvSpPr>
          <p:cNvPr id="20" name="Content Placeholder 6">
            <a:extLst>
              <a:ext uri="{FF2B5EF4-FFF2-40B4-BE49-F238E27FC236}">
                <a16:creationId xmlns:a16="http://schemas.microsoft.com/office/drawing/2014/main" id="{8FB7C731-C5A7-419D-8339-F6C7C10CE5A2}"/>
              </a:ext>
            </a:extLst>
          </p:cNvPr>
          <p:cNvSpPr>
            <a:spLocks noGrp="1"/>
          </p:cNvSpPr>
          <p:nvPr/>
        </p:nvSpPr>
        <p:spPr bwMode="auto">
          <a:xfrm>
            <a:off x="748505" y="1390561"/>
            <a:ext cx="7637463" cy="571147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buNone/>
            </a:pPr>
            <a:r>
              <a:rPr lang="en-GB" altLang="en-US" dirty="0">
                <a:latin typeface="Twinkl" pitchFamily="2" charset="0"/>
              </a:rPr>
              <a:t>Listen to the number. </a:t>
            </a:r>
          </a:p>
          <a:p>
            <a:pPr algn="ctr" eaLnBrk="1" hangingPunct="1">
              <a:lnSpc>
                <a:spcPct val="100000"/>
              </a:lnSpc>
              <a:buNone/>
            </a:pPr>
            <a:r>
              <a:rPr lang="en-GB" altLang="en-US" dirty="0">
                <a:latin typeface="Twinkl" pitchFamily="2" charset="0"/>
              </a:rPr>
              <a:t>Can you show which number it is using your fingers?</a:t>
            </a:r>
          </a:p>
        </p:txBody>
      </p:sp>
      <p:pic>
        <p:nvPicPr>
          <p:cNvPr id="33" name="0">
            <a:extLst>
              <a:ext uri="{FF2B5EF4-FFF2-40B4-BE49-F238E27FC236}">
                <a16:creationId xmlns:a16="http://schemas.microsoft.com/office/drawing/2014/main" id="{0FFCBA7A-C70F-4A43-9156-2CCDE5515098}"/>
              </a:ext>
            </a:extLst>
          </p:cNvPr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5543" y="3708004"/>
            <a:ext cx="539417" cy="7827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1">
            <a:extLst>
              <a:ext uri="{FF2B5EF4-FFF2-40B4-BE49-F238E27FC236}">
                <a16:creationId xmlns:a16="http://schemas.microsoft.com/office/drawing/2014/main" id="{2ECFC8F8-14EA-4180-805E-05E97838B448}"/>
              </a:ext>
            </a:extLst>
          </p:cNvPr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5456" y="2157116"/>
            <a:ext cx="382297" cy="8251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2">
            <a:extLst>
              <a:ext uri="{FF2B5EF4-FFF2-40B4-BE49-F238E27FC236}">
                <a16:creationId xmlns:a16="http://schemas.microsoft.com/office/drawing/2014/main" id="{22C4AEBB-E0AE-432C-8594-9E4F5D03096F}"/>
              </a:ext>
            </a:extLst>
          </p:cNvPr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6026" y="3695332"/>
            <a:ext cx="586798" cy="7827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3">
            <a:extLst>
              <a:ext uri="{FF2B5EF4-FFF2-40B4-BE49-F238E27FC236}">
                <a16:creationId xmlns:a16="http://schemas.microsoft.com/office/drawing/2014/main" id="{DF231F62-A14B-4965-9EEB-FADEABB820A6}"/>
              </a:ext>
            </a:extLst>
          </p:cNvPr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0280" y="2130624"/>
            <a:ext cx="598420" cy="825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" name="4">
            <a:extLst>
              <a:ext uri="{FF2B5EF4-FFF2-40B4-BE49-F238E27FC236}">
                <a16:creationId xmlns:a16="http://schemas.microsoft.com/office/drawing/2014/main" id="{8C3328B9-3C27-4518-AEDD-960B2A335656}"/>
              </a:ext>
            </a:extLst>
          </p:cNvPr>
          <p:cNvPicPr>
            <a:picLocks noChangeAspect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3721" y="2127987"/>
            <a:ext cx="653172" cy="8270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6">
            <a:extLst>
              <a:ext uri="{FF2B5EF4-FFF2-40B4-BE49-F238E27FC236}">
                <a16:creationId xmlns:a16="http://schemas.microsoft.com/office/drawing/2014/main" id="{FAB80A4B-BED0-456C-8345-C6A48AA96B35}"/>
              </a:ext>
            </a:extLst>
          </p:cNvPr>
          <p:cNvPicPr>
            <a:picLocks noChangeAspect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9964" y="2126142"/>
            <a:ext cx="606105" cy="825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7">
            <a:extLst>
              <a:ext uri="{FF2B5EF4-FFF2-40B4-BE49-F238E27FC236}">
                <a16:creationId xmlns:a16="http://schemas.microsoft.com/office/drawing/2014/main" id="{D3DD9595-1171-4E5B-941C-04A8D3A56AF3}"/>
              </a:ext>
            </a:extLst>
          </p:cNvPr>
          <p:cNvPicPr>
            <a:picLocks noChangeAspect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203" y="5066700"/>
            <a:ext cx="575256" cy="7509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8">
            <a:extLst>
              <a:ext uri="{FF2B5EF4-FFF2-40B4-BE49-F238E27FC236}">
                <a16:creationId xmlns:a16="http://schemas.microsoft.com/office/drawing/2014/main" id="{CA0832F7-AA06-4132-B783-3AC2C28D39C0}"/>
              </a:ext>
            </a:extLst>
          </p:cNvPr>
          <p:cNvPicPr>
            <a:picLocks noChangeAspect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2382" y="3694653"/>
            <a:ext cx="576775" cy="7827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9">
            <a:extLst>
              <a:ext uri="{FF2B5EF4-FFF2-40B4-BE49-F238E27FC236}">
                <a16:creationId xmlns:a16="http://schemas.microsoft.com/office/drawing/2014/main" id="{D133CB06-40DE-4DB6-BF99-48CA7FB29825}"/>
              </a:ext>
            </a:extLst>
          </p:cNvPr>
          <p:cNvPicPr>
            <a:picLocks noChangeAspect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3943" y="5106571"/>
            <a:ext cx="550777" cy="7509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10">
            <a:extLst>
              <a:ext uri="{FF2B5EF4-FFF2-40B4-BE49-F238E27FC236}">
                <a16:creationId xmlns:a16="http://schemas.microsoft.com/office/drawing/2014/main" id="{12199DF3-A77A-4DA6-A7F9-37FABE438B3B}"/>
              </a:ext>
            </a:extLst>
          </p:cNvPr>
          <p:cNvPicPr>
            <a:picLocks noChangeAspect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5412" y="5109806"/>
            <a:ext cx="894358" cy="7509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EFE1A64-FA0C-4C7A-A8B5-7DB060EE8D99}"/>
              </a:ext>
            </a:extLst>
          </p:cNvPr>
          <p:cNvSpPr txBox="1"/>
          <p:nvPr/>
        </p:nvSpPr>
        <p:spPr>
          <a:xfrm>
            <a:off x="1129294" y="2995125"/>
            <a:ext cx="1138861" cy="46166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2400" dirty="0">
                <a:latin typeface="Twinkl" pitchFamily="2" charset="0"/>
              </a:rPr>
              <a:t>six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5157A914-15D5-4B37-8588-209BDEDA4C76}"/>
              </a:ext>
            </a:extLst>
          </p:cNvPr>
          <p:cNvSpPr txBox="1"/>
          <p:nvPr/>
        </p:nvSpPr>
        <p:spPr>
          <a:xfrm>
            <a:off x="2992940" y="2995125"/>
            <a:ext cx="1138861" cy="46166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2400" dirty="0">
                <a:latin typeface="Twinkl" pitchFamily="2" charset="0"/>
              </a:rPr>
              <a:t>trois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62C2CF71-F118-4F4F-A1AB-FA7E330F8406}"/>
              </a:ext>
            </a:extLst>
          </p:cNvPr>
          <p:cNvSpPr txBox="1"/>
          <p:nvPr/>
        </p:nvSpPr>
        <p:spPr>
          <a:xfrm>
            <a:off x="4870723" y="2995125"/>
            <a:ext cx="1138861" cy="46166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2400" dirty="0">
                <a:latin typeface="Twinkl" pitchFamily="2" charset="0"/>
              </a:rPr>
              <a:t>un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E18C4FBE-11B5-475D-B616-67BEDAF82682}"/>
              </a:ext>
            </a:extLst>
          </p:cNvPr>
          <p:cNvSpPr txBox="1"/>
          <p:nvPr/>
        </p:nvSpPr>
        <p:spPr>
          <a:xfrm>
            <a:off x="6774130" y="2995125"/>
            <a:ext cx="1455469" cy="46166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2400" dirty="0">
                <a:latin typeface="Twinkl" pitchFamily="2" charset="0"/>
              </a:rPr>
              <a:t>quatre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D7BF9664-C90C-479D-A0CC-603F7BDC4C22}"/>
              </a:ext>
            </a:extLst>
          </p:cNvPr>
          <p:cNvSpPr txBox="1"/>
          <p:nvPr/>
        </p:nvSpPr>
        <p:spPr>
          <a:xfrm>
            <a:off x="1090846" y="4534771"/>
            <a:ext cx="1059006" cy="46166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2400" dirty="0">
                <a:latin typeface="Twinkl" pitchFamily="2" charset="0"/>
              </a:rPr>
              <a:t>huit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8F7E77F-12C3-4DC0-A012-FD9A9DE01962}"/>
              </a:ext>
            </a:extLst>
          </p:cNvPr>
          <p:cNvSpPr txBox="1"/>
          <p:nvPr/>
        </p:nvSpPr>
        <p:spPr>
          <a:xfrm>
            <a:off x="2992940" y="4534771"/>
            <a:ext cx="1138861" cy="46166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2400" dirty="0">
                <a:latin typeface="Twinkl" pitchFamily="2" charset="0"/>
              </a:rPr>
              <a:t>zéro</a:t>
            </a:r>
          </a:p>
        </p:txBody>
      </p:sp>
      <p:pic>
        <p:nvPicPr>
          <p:cNvPr id="38" name="5">
            <a:extLst>
              <a:ext uri="{FF2B5EF4-FFF2-40B4-BE49-F238E27FC236}">
                <a16:creationId xmlns:a16="http://schemas.microsoft.com/office/drawing/2014/main" id="{3A48C3BB-CA38-4D85-AA6B-90923557CAAF}"/>
              </a:ext>
            </a:extLst>
          </p:cNvPr>
          <p:cNvPicPr>
            <a:picLocks noChangeAspect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743" y="3697484"/>
            <a:ext cx="574041" cy="784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466AB78E-6EC2-48B9-8CBB-B0EA895659AA}"/>
              </a:ext>
            </a:extLst>
          </p:cNvPr>
          <p:cNvSpPr txBox="1"/>
          <p:nvPr/>
        </p:nvSpPr>
        <p:spPr>
          <a:xfrm>
            <a:off x="4870723" y="4534771"/>
            <a:ext cx="1138861" cy="46166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2400" dirty="0">
                <a:latin typeface="Twinkl" pitchFamily="2" charset="0"/>
              </a:rPr>
              <a:t>cinq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599F4F86-2740-42CC-A9D7-551E9E087775}"/>
              </a:ext>
            </a:extLst>
          </p:cNvPr>
          <p:cNvSpPr txBox="1"/>
          <p:nvPr/>
        </p:nvSpPr>
        <p:spPr>
          <a:xfrm>
            <a:off x="6774130" y="4534771"/>
            <a:ext cx="1138861" cy="46166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2400" dirty="0">
                <a:latin typeface="Twinkl" pitchFamily="2" charset="0"/>
              </a:rPr>
              <a:t>deux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3E019BAE-6038-464E-9C0F-856AC2299085}"/>
              </a:ext>
            </a:extLst>
          </p:cNvPr>
          <p:cNvSpPr txBox="1"/>
          <p:nvPr/>
        </p:nvSpPr>
        <p:spPr>
          <a:xfrm>
            <a:off x="1855547" y="5924822"/>
            <a:ext cx="1138861" cy="46166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2400" dirty="0">
                <a:latin typeface="Twinkl" pitchFamily="2" charset="0"/>
              </a:rPr>
              <a:t>dix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FC8FF98A-E6DC-4505-B5C9-771B49DEEB12}"/>
              </a:ext>
            </a:extLst>
          </p:cNvPr>
          <p:cNvSpPr txBox="1"/>
          <p:nvPr/>
        </p:nvSpPr>
        <p:spPr>
          <a:xfrm>
            <a:off x="3841899" y="5887165"/>
            <a:ext cx="1138861" cy="46166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2400" dirty="0">
                <a:latin typeface="Twinkl" pitchFamily="2" charset="0"/>
              </a:rPr>
              <a:t>sept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07E1CCEF-A6D6-451C-8379-D0B87E78661C}"/>
              </a:ext>
            </a:extLst>
          </p:cNvPr>
          <p:cNvSpPr txBox="1"/>
          <p:nvPr/>
        </p:nvSpPr>
        <p:spPr>
          <a:xfrm>
            <a:off x="5946814" y="5874797"/>
            <a:ext cx="1138861" cy="46166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2400" dirty="0">
                <a:latin typeface="Twinkl" pitchFamily="2" charset="0"/>
              </a:rPr>
              <a:t>neuf</a:t>
            </a:r>
          </a:p>
        </p:txBody>
      </p:sp>
      <p:pic>
        <p:nvPicPr>
          <p:cNvPr id="44" name="p6">
            <a:extLst>
              <a:ext uri="{FF2B5EF4-FFF2-40B4-BE49-F238E27FC236}">
                <a16:creationId xmlns:a16="http://schemas.microsoft.com/office/drawing/2014/main" id="{6E690382-9E4D-4E12-9EED-5C6988A17E19}"/>
              </a:ext>
            </a:extLst>
          </p:cNvPr>
          <p:cNvPicPr>
            <a:picLocks noChangeAspect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1182" y="3134296"/>
            <a:ext cx="210523" cy="209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" name="p9">
            <a:extLst>
              <a:ext uri="{FF2B5EF4-FFF2-40B4-BE49-F238E27FC236}">
                <a16:creationId xmlns:a16="http://schemas.microsoft.com/office/drawing/2014/main" id="{D2E769E1-2801-49A8-85F3-51FDEF8C71D5}"/>
              </a:ext>
            </a:extLst>
          </p:cNvPr>
          <p:cNvPicPr>
            <a:picLocks noChangeAspect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7351" y="6012174"/>
            <a:ext cx="210523" cy="209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" name="p7">
            <a:extLst>
              <a:ext uri="{FF2B5EF4-FFF2-40B4-BE49-F238E27FC236}">
                <a16:creationId xmlns:a16="http://schemas.microsoft.com/office/drawing/2014/main" id="{5329B7DB-5792-4552-82F1-02C3037B5857}"/>
              </a:ext>
            </a:extLst>
          </p:cNvPr>
          <p:cNvPicPr>
            <a:picLocks noChangeAspect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6672" y="6006377"/>
            <a:ext cx="210523" cy="209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" name="p10">
            <a:extLst>
              <a:ext uri="{FF2B5EF4-FFF2-40B4-BE49-F238E27FC236}">
                <a16:creationId xmlns:a16="http://schemas.microsoft.com/office/drawing/2014/main" id="{7CFF3EC4-C047-441A-9ED5-6D346F6AC0AC}"/>
              </a:ext>
            </a:extLst>
          </p:cNvPr>
          <p:cNvPicPr>
            <a:picLocks noChangeAspect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8136" y="6068445"/>
            <a:ext cx="210523" cy="209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" name="p2">
            <a:extLst>
              <a:ext uri="{FF2B5EF4-FFF2-40B4-BE49-F238E27FC236}">
                <a16:creationId xmlns:a16="http://schemas.microsoft.com/office/drawing/2014/main" id="{5E26B0CE-64E6-4D3C-B072-46BAFDB63F0F}"/>
              </a:ext>
            </a:extLst>
          </p:cNvPr>
          <p:cNvPicPr>
            <a:picLocks noChangeAspect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1819" y="4673930"/>
            <a:ext cx="210523" cy="209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5">
            <a:extLst>
              <a:ext uri="{FF2B5EF4-FFF2-40B4-BE49-F238E27FC236}">
                <a16:creationId xmlns:a16="http://schemas.microsoft.com/office/drawing/2014/main" id="{7242242F-8467-4931-A4E1-E358463365D3}"/>
              </a:ext>
            </a:extLst>
          </p:cNvPr>
          <p:cNvPicPr>
            <a:picLocks noChangeAspect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0208" y="4673930"/>
            <a:ext cx="210523" cy="209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" name="p0">
            <a:extLst>
              <a:ext uri="{FF2B5EF4-FFF2-40B4-BE49-F238E27FC236}">
                <a16:creationId xmlns:a16="http://schemas.microsoft.com/office/drawing/2014/main" id="{2538F73F-F795-4E50-9DDF-4C5A29C6A727}"/>
              </a:ext>
            </a:extLst>
          </p:cNvPr>
          <p:cNvPicPr>
            <a:picLocks noChangeAspect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2255" y="4673930"/>
            <a:ext cx="210523" cy="209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p8">
            <a:extLst>
              <a:ext uri="{FF2B5EF4-FFF2-40B4-BE49-F238E27FC236}">
                <a16:creationId xmlns:a16="http://schemas.microsoft.com/office/drawing/2014/main" id="{6609C0A9-8161-42F2-9E8C-E807722E887E}"/>
              </a:ext>
            </a:extLst>
          </p:cNvPr>
          <p:cNvPicPr>
            <a:picLocks noChangeAspect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1182" y="4673930"/>
            <a:ext cx="210523" cy="209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p4">
            <a:extLst>
              <a:ext uri="{FF2B5EF4-FFF2-40B4-BE49-F238E27FC236}">
                <a16:creationId xmlns:a16="http://schemas.microsoft.com/office/drawing/2014/main" id="{5F831845-21AB-4374-AEA2-723620B52F55}"/>
              </a:ext>
            </a:extLst>
          </p:cNvPr>
          <p:cNvPicPr>
            <a:picLocks noChangeAspect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4776" y="3134296"/>
            <a:ext cx="210523" cy="209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p1">
            <a:extLst>
              <a:ext uri="{FF2B5EF4-FFF2-40B4-BE49-F238E27FC236}">
                <a16:creationId xmlns:a16="http://schemas.microsoft.com/office/drawing/2014/main" id="{88F633C1-C355-40AD-AD4A-FD97DB00BC40}"/>
              </a:ext>
            </a:extLst>
          </p:cNvPr>
          <p:cNvPicPr>
            <a:picLocks noChangeAspect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0208" y="3134296"/>
            <a:ext cx="210523" cy="209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" name="p3">
            <a:extLst>
              <a:ext uri="{FF2B5EF4-FFF2-40B4-BE49-F238E27FC236}">
                <a16:creationId xmlns:a16="http://schemas.microsoft.com/office/drawing/2014/main" id="{9F373819-B1D0-44D2-B1C1-59BB205A4A87}"/>
              </a:ext>
            </a:extLst>
          </p:cNvPr>
          <p:cNvPicPr>
            <a:picLocks noChangeAspect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2255" y="3134296"/>
            <a:ext cx="210523" cy="209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65">
            <a:hlinkClick r:id="" action="ppaction://media"/>
            <a:extLst>
              <a:ext uri="{FF2B5EF4-FFF2-40B4-BE49-F238E27FC236}">
                <a16:creationId xmlns:a16="http://schemas.microsoft.com/office/drawing/2014/main" id="{A76167C1-F005-427D-8B8A-25F84638A35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37"/>
          <a:stretch>
            <a:fillRect/>
          </a:stretch>
        </p:blipFill>
        <p:spPr>
          <a:xfrm>
            <a:off x="-1149939" y="0"/>
            <a:ext cx="609601" cy="609600"/>
          </a:xfrm>
          <a:prstGeom prst="rect">
            <a:avLst/>
          </a:prstGeom>
        </p:spPr>
      </p:pic>
      <p:pic>
        <p:nvPicPr>
          <p:cNvPr id="67" name="Picture 66">
            <a:hlinkClick r:id="" action="ppaction://media"/>
            <a:extLst>
              <a:ext uri="{FF2B5EF4-FFF2-40B4-BE49-F238E27FC236}">
                <a16:creationId xmlns:a16="http://schemas.microsoft.com/office/drawing/2014/main" id="{5E3A6DC8-01F0-4B7C-8DD7-6115F9D3A426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37"/>
          <a:stretch>
            <a:fillRect/>
          </a:stretch>
        </p:blipFill>
        <p:spPr>
          <a:xfrm>
            <a:off x="-1177413" y="943513"/>
            <a:ext cx="609601" cy="609600"/>
          </a:xfrm>
          <a:prstGeom prst="rect">
            <a:avLst/>
          </a:prstGeom>
        </p:spPr>
      </p:pic>
      <p:pic>
        <p:nvPicPr>
          <p:cNvPr id="68" name="deux">
            <a:hlinkClick r:id="" action="ppaction://media"/>
            <a:extLst>
              <a:ext uri="{FF2B5EF4-FFF2-40B4-BE49-F238E27FC236}">
                <a16:creationId xmlns:a16="http://schemas.microsoft.com/office/drawing/2014/main" id="{33086AD9-7107-4BAB-9079-86F865E45A38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37"/>
          <a:stretch>
            <a:fillRect/>
          </a:stretch>
        </p:blipFill>
        <p:spPr>
          <a:xfrm>
            <a:off x="-1237250" y="1577218"/>
            <a:ext cx="609601" cy="609600"/>
          </a:xfrm>
          <a:prstGeom prst="rect">
            <a:avLst/>
          </a:prstGeom>
        </p:spPr>
      </p:pic>
      <p:pic>
        <p:nvPicPr>
          <p:cNvPr id="69" name="trois">
            <a:hlinkClick r:id="" action="ppaction://media"/>
            <a:extLst>
              <a:ext uri="{FF2B5EF4-FFF2-40B4-BE49-F238E27FC236}">
                <a16:creationId xmlns:a16="http://schemas.microsoft.com/office/drawing/2014/main" id="{3F458C47-B40E-4258-B0C3-6E04E8EBB51B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37"/>
          <a:stretch>
            <a:fillRect/>
          </a:stretch>
        </p:blipFill>
        <p:spPr>
          <a:xfrm>
            <a:off x="-1074968" y="2523917"/>
            <a:ext cx="609601" cy="609600"/>
          </a:xfrm>
          <a:prstGeom prst="rect">
            <a:avLst/>
          </a:prstGeom>
        </p:spPr>
      </p:pic>
      <p:pic>
        <p:nvPicPr>
          <p:cNvPr id="70" name="quatre">
            <a:hlinkClick r:id="" action="ppaction://media"/>
            <a:extLst>
              <a:ext uri="{FF2B5EF4-FFF2-40B4-BE49-F238E27FC236}">
                <a16:creationId xmlns:a16="http://schemas.microsoft.com/office/drawing/2014/main" id="{72739A64-3347-4CB8-A539-5E6E45754699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37"/>
          <a:stretch>
            <a:fillRect/>
          </a:stretch>
        </p:blipFill>
        <p:spPr>
          <a:xfrm>
            <a:off x="-1240358" y="3369482"/>
            <a:ext cx="609601" cy="609600"/>
          </a:xfrm>
          <a:prstGeom prst="rect">
            <a:avLst/>
          </a:prstGeom>
        </p:spPr>
      </p:pic>
      <p:pic>
        <p:nvPicPr>
          <p:cNvPr id="72" name="six">
            <a:hlinkClick r:id="" action="ppaction://media"/>
            <a:extLst>
              <a:ext uri="{FF2B5EF4-FFF2-40B4-BE49-F238E27FC236}">
                <a16:creationId xmlns:a16="http://schemas.microsoft.com/office/drawing/2014/main" id="{79EE0BB5-D767-4B75-8045-9BD202A155E7}"/>
              </a:ext>
            </a:extLst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37"/>
          <a:stretch>
            <a:fillRect/>
          </a:stretch>
        </p:blipFill>
        <p:spPr>
          <a:xfrm>
            <a:off x="-1068362" y="5136005"/>
            <a:ext cx="609600" cy="609600"/>
          </a:xfrm>
          <a:prstGeom prst="rect">
            <a:avLst/>
          </a:prstGeom>
        </p:spPr>
      </p:pic>
      <p:pic>
        <p:nvPicPr>
          <p:cNvPr id="73" name="sept">
            <a:hlinkClick r:id="" action="ppaction://media"/>
            <a:extLst>
              <a:ext uri="{FF2B5EF4-FFF2-40B4-BE49-F238E27FC236}">
                <a16:creationId xmlns:a16="http://schemas.microsoft.com/office/drawing/2014/main" id="{C63CE339-E0CB-401B-B1D2-621ABA251086}"/>
              </a:ext>
            </a:extLst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37"/>
          <a:stretch>
            <a:fillRect/>
          </a:stretch>
        </p:blipFill>
        <p:spPr>
          <a:xfrm>
            <a:off x="-1090864" y="5872840"/>
            <a:ext cx="609600" cy="609600"/>
          </a:xfrm>
          <a:prstGeom prst="rect">
            <a:avLst/>
          </a:prstGeom>
        </p:spPr>
      </p:pic>
      <p:pic>
        <p:nvPicPr>
          <p:cNvPr id="74" name="huit">
            <a:hlinkClick r:id="" action="ppaction://media"/>
            <a:extLst>
              <a:ext uri="{FF2B5EF4-FFF2-40B4-BE49-F238E27FC236}">
                <a16:creationId xmlns:a16="http://schemas.microsoft.com/office/drawing/2014/main" id="{9AAA376C-8E99-4741-B93E-FBDA1C912070}"/>
              </a:ext>
            </a:extLst>
          </p:cNvPr>
          <p:cNvPicPr>
            <a:picLocks noChangeAspect="1"/>
          </p:cNvPicPr>
          <p:nvPr>
            <a:audioFile r:link="rId16"/>
            <p:extLst>
              <p:ext uri="{DAA4B4D4-6D71-4841-9C94-3DE7FCFB9230}">
                <p14:media xmlns:p14="http://schemas.microsoft.com/office/powerpoint/2010/main" r:embed="rId15"/>
              </p:ext>
            </p:extLst>
          </p:nvPr>
        </p:nvPicPr>
        <p:blipFill>
          <a:blip r:embed="rId37"/>
          <a:stretch>
            <a:fillRect/>
          </a:stretch>
        </p:blipFill>
        <p:spPr>
          <a:xfrm>
            <a:off x="-1061674" y="6553200"/>
            <a:ext cx="609600" cy="609600"/>
          </a:xfrm>
          <a:prstGeom prst="rect">
            <a:avLst/>
          </a:prstGeom>
        </p:spPr>
      </p:pic>
      <p:pic>
        <p:nvPicPr>
          <p:cNvPr id="75" name="neuf">
            <a:hlinkClick r:id="" action="ppaction://media"/>
            <a:extLst>
              <a:ext uri="{FF2B5EF4-FFF2-40B4-BE49-F238E27FC236}">
                <a16:creationId xmlns:a16="http://schemas.microsoft.com/office/drawing/2014/main" id="{3E418488-BD0F-4947-BB01-0F506873B943}"/>
              </a:ext>
            </a:extLst>
          </p:cNvPr>
          <p:cNvPicPr>
            <a:picLocks noChangeAspect="1"/>
          </p:cNvPicPr>
          <p:nvPr>
            <a:audioFile r:link="rId18"/>
            <p:extLst>
              <p:ext uri="{DAA4B4D4-6D71-4841-9C94-3DE7FCFB9230}">
                <p14:media xmlns:p14="http://schemas.microsoft.com/office/powerpoint/2010/main" r:embed="rId17"/>
              </p:ext>
            </p:extLst>
          </p:nvPr>
        </p:nvPicPr>
        <p:blipFill>
          <a:blip r:embed="rId37"/>
          <a:stretch>
            <a:fillRect/>
          </a:stretch>
        </p:blipFill>
        <p:spPr>
          <a:xfrm>
            <a:off x="-1469244" y="6553200"/>
            <a:ext cx="609600" cy="609600"/>
          </a:xfrm>
          <a:prstGeom prst="rect">
            <a:avLst/>
          </a:prstGeom>
        </p:spPr>
      </p:pic>
      <p:pic>
        <p:nvPicPr>
          <p:cNvPr id="76" name="dix">
            <a:hlinkClick r:id="" action="ppaction://media"/>
            <a:extLst>
              <a:ext uri="{FF2B5EF4-FFF2-40B4-BE49-F238E27FC236}">
                <a16:creationId xmlns:a16="http://schemas.microsoft.com/office/drawing/2014/main" id="{11131EC4-733A-4D35-BF1C-2A95DDE20DB7}"/>
              </a:ext>
            </a:extLst>
          </p:cNvPr>
          <p:cNvPicPr>
            <a:picLocks noChangeAspect="1"/>
          </p:cNvPicPr>
          <p:nvPr>
            <a:audioFile r:link="rId20"/>
            <p:extLst>
              <p:ext uri="{DAA4B4D4-6D71-4841-9C94-3DE7FCFB9230}">
                <p14:media xmlns:p14="http://schemas.microsoft.com/office/powerpoint/2010/main" r:embed="rId19"/>
              </p:ext>
            </p:extLst>
          </p:nvPr>
        </p:nvPicPr>
        <p:blipFill>
          <a:blip r:embed="rId37"/>
          <a:stretch>
            <a:fillRect/>
          </a:stretch>
        </p:blipFill>
        <p:spPr>
          <a:xfrm>
            <a:off x="-1514189" y="5928509"/>
            <a:ext cx="609600" cy="609600"/>
          </a:xfrm>
          <a:prstGeom prst="rect">
            <a:avLst/>
          </a:prstGeom>
        </p:spPr>
      </p:pic>
      <p:sp>
        <p:nvSpPr>
          <p:cNvPr id="77" name="Rectangle 76">
            <a:extLst>
              <a:ext uri="{FF2B5EF4-FFF2-40B4-BE49-F238E27FC236}">
                <a16:creationId xmlns:a16="http://schemas.microsoft.com/office/drawing/2014/main" id="{9A4A62B5-9707-4E0F-944C-45F742730B98}"/>
              </a:ext>
            </a:extLst>
          </p:cNvPr>
          <p:cNvSpPr/>
          <p:nvPr/>
        </p:nvSpPr>
        <p:spPr>
          <a:xfrm>
            <a:off x="627983" y="748609"/>
            <a:ext cx="1504950" cy="654050"/>
          </a:xfrm>
          <a:prstGeom prst="rect">
            <a:avLst/>
          </a:prstGeom>
          <a:solidFill>
            <a:srgbClr val="FF7E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8" name="TextBox 10">
            <a:extLst>
              <a:ext uri="{FF2B5EF4-FFF2-40B4-BE49-F238E27FC236}">
                <a16:creationId xmlns:a16="http://schemas.microsoft.com/office/drawing/2014/main" id="{FCFF4FBD-110C-46BF-9586-3288DA540A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5576" y="797821"/>
            <a:ext cx="129519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000" dirty="0">
                <a:solidFill>
                  <a:schemeClr val="tx1"/>
                </a:solidFill>
                <a:latin typeface="Twinkl" pitchFamily="2" charset="0"/>
              </a:rPr>
              <a:t>Click play buttons throughout to hear phrases and words.</a:t>
            </a:r>
          </a:p>
        </p:txBody>
      </p:sp>
      <p:pic>
        <p:nvPicPr>
          <p:cNvPr id="2" name="cinq">
            <a:hlinkClick r:id="" action="ppaction://media"/>
            <a:extLst>
              <a:ext uri="{FF2B5EF4-FFF2-40B4-BE49-F238E27FC236}">
                <a16:creationId xmlns:a16="http://schemas.microsoft.com/office/drawing/2014/main" id="{E7D9E927-4C5D-4EC4-962E-AE4CC9B94E8E}"/>
              </a:ext>
            </a:extLst>
          </p:cNvPr>
          <p:cNvPicPr>
            <a:picLocks noChangeAspect="1"/>
          </p:cNvPicPr>
          <p:nvPr>
            <a:audioFile r:link="rId22"/>
            <p:extLst>
              <p:ext uri="{DAA4B4D4-6D71-4841-9C94-3DE7FCFB9230}">
                <p14:media xmlns:p14="http://schemas.microsoft.com/office/powerpoint/2010/main" r:embed="rId21"/>
              </p:ext>
            </p:extLst>
          </p:nvPr>
        </p:nvPicPr>
        <p:blipFill>
          <a:blip r:embed="rId37"/>
          <a:stretch>
            <a:fillRect/>
          </a:stretch>
        </p:blipFill>
        <p:spPr>
          <a:xfrm>
            <a:off x="-1252538" y="4487863"/>
            <a:ext cx="609600" cy="609600"/>
          </a:xfrm>
          <a:prstGeom prst="rect">
            <a:avLst/>
          </a:prstGeom>
        </p:spPr>
      </p:pic>
      <p:pic>
        <p:nvPicPr>
          <p:cNvPr id="56" name="Play">
            <a:extLst>
              <a:ext uri="{FF2B5EF4-FFF2-40B4-BE49-F238E27FC236}">
                <a16:creationId xmlns:a16="http://schemas.microsoft.com/office/drawing/2014/main" id="{9626545B-42FE-4FEA-B30C-EC5868DC79AA}"/>
              </a:ext>
            </a:extLst>
          </p:cNvPr>
          <p:cNvPicPr>
            <a:picLocks noChangeAspect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005" y="721263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299646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6"/>
                </p:tgtEl>
              </p:cMediaNode>
            </p:audio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8" dur="1988" fill="hold"/>
                                        <p:tgtEl>
                                          <p:spTgt spid="6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audio>
              <p:cMediaNode vol="80000">
                <p:cTn id="1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7"/>
                </p:tgtEl>
              </p:cMediaNode>
            </p:audio>
            <p:seq concurrent="1" nextAc="seek">
              <p:cTn id="120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1" fill="hold">
                      <p:stCondLst>
                        <p:cond delay="0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4" dur="2452" fill="hold"/>
                                        <p:tgtEl>
                                          <p:spTgt spid="6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audio>
              <p:cMediaNode vol="80000">
                <p:cTn id="1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8"/>
                </p:tgtEl>
              </p:cMediaNode>
            </p:audio>
            <p:seq concurrent="1" nextAc="seek">
              <p:cTn id="126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7" fill="hold">
                      <p:stCondLst>
                        <p:cond delay="0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0" dur="2263" fill="hold"/>
                                        <p:tgtEl>
                                          <p:spTgt spid="6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audio>
              <p:cMediaNode vol="80000">
                <p:cTn id="1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9"/>
                </p:tgtEl>
              </p:cMediaNode>
            </p:audio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>
                      <p:stCondLst>
                        <p:cond delay="0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6" dur="2394" fill="hold"/>
                                        <p:tgtEl>
                                          <p:spTgt spid="6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audio>
              <p:cMediaNode vol="80000">
                <p:cTn id="1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0"/>
                </p:tgtEl>
              </p:cMediaNode>
            </p:audio>
            <p:seq concurrent="1" nextAc="seek">
              <p:cTn id="138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9" fill="hold">
                      <p:stCondLst>
                        <p:cond delay="0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2" dur="2554" fill="hold"/>
                                        <p:tgtEl>
                                          <p:spTgt spid="7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audio>
              <p:cMediaNode vol="80000">
                <p:cTn id="1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2"/>
                </p:tgtEl>
              </p:cMediaNode>
            </p:audio>
            <p:seq concurrent="1" nextAc="seek">
              <p:cTn id="144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5" fill="hold">
                      <p:stCondLst>
                        <p:cond delay="0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8" dur="2946" fill="hold"/>
                                        <p:tgtEl>
                                          <p:spTgt spid="7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audio>
              <p:cMediaNode vol="80000">
                <p:cTn id="1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3"/>
                </p:tgtEl>
              </p:cMediaNode>
            </p:audio>
            <p:seq concurrent="1" nextAc="seek">
              <p:cTn id="150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1" fill="hold">
                      <p:stCondLst>
                        <p:cond delay="0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4" dur="2568" fill="hold"/>
                                        <p:tgtEl>
                                          <p:spTgt spid="7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audio>
              <p:cMediaNode vol="80000">
                <p:cTn id="15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4"/>
                </p:tgtEl>
              </p:cMediaNode>
            </p:audio>
            <p:seq concurrent="1" nextAc="seek">
              <p:cTn id="156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7" fill="hold">
                      <p:stCondLst>
                        <p:cond delay="0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0" dur="2075" fill="hold"/>
                                        <p:tgtEl>
                                          <p:spTgt spid="7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audio>
              <p:cMediaNode vol="80000">
                <p:cTn id="16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5"/>
                </p:tgtEl>
              </p:cMediaNode>
            </p:audio>
            <p:audio>
              <p:cMediaNode vol="80000">
                <p:cTn id="16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6"/>
                </p:tgtEl>
              </p:cMediaNode>
            </p:audio>
            <p:seq concurrent="1" nextAc="seek">
              <p:cTn id="163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4" fill="hold">
                      <p:stCondLst>
                        <p:cond delay="0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7" dur="2597" fill="hold"/>
                                        <p:tgtEl>
                                          <p:spTgt spid="7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6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9" fill="hold">
                      <p:stCondLst>
                        <p:cond delay="0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2" dur="2742" fill="hold"/>
                                        <p:tgtEl>
                                          <p:spTgt spid="7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audio>
              <p:cMediaNode vol="80000">
                <p:cTn id="17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174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5" fill="hold">
                      <p:stCondLst>
                        <p:cond delay="0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8" dur="224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</p:childTnLst>
        </p:cTn>
      </p:par>
    </p:tnLst>
    <p:bldLst>
      <p:bldP spid="5" grpId="0" animBg="1"/>
      <p:bldP spid="26" grpId="0" animBg="1"/>
      <p:bldP spid="31" grpId="0" animBg="1"/>
      <p:bldP spid="28" grpId="0" animBg="1"/>
      <p:bldP spid="27" grpId="0" animBg="1"/>
      <p:bldP spid="21" grpId="0" animBg="1"/>
      <p:bldP spid="29" grpId="0" animBg="1"/>
      <p:bldP spid="30" grpId="0" animBg="1"/>
      <p:bldP spid="23" grpId="0" animBg="1"/>
      <p:bldP spid="32" grpId="0" animBg="1"/>
      <p:bldP spid="2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Title 2">
            <a:extLst>
              <a:ext uri="{FF2B5EF4-FFF2-40B4-BE49-F238E27FC236}">
                <a16:creationId xmlns:a16="http://schemas.microsoft.com/office/drawing/2014/main" id="{540A90EB-85D1-4F25-A34C-DCF4D1A5F1FF}"/>
              </a:ext>
            </a:extLst>
          </p:cNvPr>
          <p:cNvSpPr txBox="1">
            <a:spLocks/>
          </p:cNvSpPr>
          <p:nvPr/>
        </p:nvSpPr>
        <p:spPr bwMode="auto">
          <a:xfrm>
            <a:off x="459788" y="628317"/>
            <a:ext cx="8248649" cy="994306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9pPr>
          </a:lstStyle>
          <a:p>
            <a:pPr algn="ctr"/>
            <a:r>
              <a:rPr lang="en-GB" b="1" dirty="0" err="1">
                <a:solidFill>
                  <a:schemeClr val="tx1"/>
                </a:solidFill>
                <a:latin typeface="Twinkl" pitchFamily="2" charset="0"/>
                <a:cs typeface="Calibri" pitchFamily="34"/>
              </a:rPr>
              <a:t>Quel</a:t>
            </a:r>
            <a:r>
              <a:rPr lang="en-GB" b="1" dirty="0">
                <a:solidFill>
                  <a:schemeClr val="tx1"/>
                </a:solidFill>
                <a:latin typeface="Twinkl" pitchFamily="2" charset="0"/>
                <a:cs typeface="Calibri" pitchFamily="34"/>
              </a:rPr>
              <a:t> </a:t>
            </a:r>
            <a:r>
              <a:rPr lang="en-GB" b="1" dirty="0" err="1">
                <a:solidFill>
                  <a:schemeClr val="tx1"/>
                </a:solidFill>
                <a:latin typeface="Twinkl" pitchFamily="2" charset="0"/>
                <a:cs typeface="Calibri" pitchFamily="34"/>
              </a:rPr>
              <a:t>âge</a:t>
            </a:r>
            <a:r>
              <a:rPr lang="en-GB" b="1" dirty="0">
                <a:solidFill>
                  <a:schemeClr val="tx1"/>
                </a:solidFill>
                <a:latin typeface="Twinkl" pitchFamily="2" charset="0"/>
                <a:cs typeface="Calibri" pitchFamily="34"/>
              </a:rPr>
              <a:t> as-</a:t>
            </a:r>
            <a:r>
              <a:rPr lang="en-GB" b="1" dirty="0" err="1">
                <a:solidFill>
                  <a:schemeClr val="tx1"/>
                </a:solidFill>
                <a:latin typeface="Twinkl" pitchFamily="2" charset="0"/>
                <a:cs typeface="Calibri" pitchFamily="34"/>
              </a:rPr>
              <a:t>tu</a:t>
            </a:r>
            <a:r>
              <a:rPr lang="en-GB" b="1" dirty="0">
                <a:solidFill>
                  <a:schemeClr val="tx1"/>
                </a:solidFill>
                <a:latin typeface="Twinkl" pitchFamily="2" charset="0"/>
                <a:cs typeface="Calibri" pitchFamily="34"/>
              </a:rPr>
              <a:t> ?</a:t>
            </a:r>
            <a:endParaRPr lang="en-GB" b="1" dirty="0">
              <a:latin typeface="Twinkl" pitchFamily="2" charset="0"/>
            </a:endParaRP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pic>
        <p:nvPicPr>
          <p:cNvPr id="5" name="Picture 4">
            <a:extLst>
              <a:ext uri="{FF2B5EF4-FFF2-40B4-BE49-F238E27FC236}">
                <a16:creationId xmlns:a16="http://schemas.microsoft.com/office/drawing/2014/main" id="{D44BF64E-04AE-449A-AD42-CDAF8A52E73D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621" b="21461"/>
          <a:stretch/>
        </p:blipFill>
        <p:spPr>
          <a:xfrm>
            <a:off x="447675" y="1685925"/>
            <a:ext cx="8248650" cy="4733925"/>
          </a:xfrm>
          <a:prstGeom prst="roundRect">
            <a:avLst>
              <a:gd name="adj" fmla="val 2665"/>
            </a:avLst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180A596-8E18-4BBC-9BA3-17F747818D3B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9337" y="4283783"/>
            <a:ext cx="4505325" cy="196838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F20DB85-1BD0-40F6-A47A-C926128D94BA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902772" y="3286125"/>
            <a:ext cx="3338454" cy="2397387"/>
          </a:xfrm>
          <a:prstGeom prst="rect">
            <a:avLst/>
          </a:prstGeom>
        </p:spPr>
      </p:pic>
      <p:grpSp>
        <p:nvGrpSpPr>
          <p:cNvPr id="42" name="Group 41">
            <a:extLst>
              <a:ext uri="{FF2B5EF4-FFF2-40B4-BE49-F238E27FC236}">
                <a16:creationId xmlns:a16="http://schemas.microsoft.com/office/drawing/2014/main" id="{8CE41F86-6E01-4685-A82B-684DB55E696D}"/>
              </a:ext>
            </a:extLst>
          </p:cNvPr>
          <p:cNvGrpSpPr/>
          <p:nvPr/>
        </p:nvGrpSpPr>
        <p:grpSpPr>
          <a:xfrm>
            <a:off x="6226566" y="1939488"/>
            <a:ext cx="1905000" cy="1459471"/>
            <a:chOff x="6353175" y="3979304"/>
            <a:chExt cx="1905000" cy="1459471"/>
          </a:xfrm>
        </p:grpSpPr>
        <p:sp>
          <p:nvSpPr>
            <p:cNvPr id="27" name="Thought Bubble: Cloud 26">
              <a:extLst>
                <a:ext uri="{FF2B5EF4-FFF2-40B4-BE49-F238E27FC236}">
                  <a16:creationId xmlns:a16="http://schemas.microsoft.com/office/drawing/2014/main" id="{838F15D3-F50D-4B35-A855-5A34472B3C0A}"/>
                </a:ext>
              </a:extLst>
            </p:cNvPr>
            <p:cNvSpPr/>
            <p:nvPr/>
          </p:nvSpPr>
          <p:spPr>
            <a:xfrm>
              <a:off x="6353175" y="3979304"/>
              <a:ext cx="1905000" cy="1459471"/>
            </a:xfrm>
            <a:prstGeom prst="cloudCallout">
              <a:avLst>
                <a:gd name="adj1" fmla="val -87195"/>
                <a:gd name="adj2" fmla="val 28792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FA659B96-9ACA-4520-820A-4EC940DB0FB9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95706" y="4454525"/>
              <a:ext cx="938623" cy="688975"/>
            </a:xfrm>
            <a:prstGeom prst="rect">
              <a:avLst/>
            </a:prstGeom>
          </p:spPr>
        </p:pic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689505FF-9F92-4278-8A33-6E79E813D9EB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0203" y="4228264"/>
              <a:ext cx="89446" cy="438150"/>
            </a:xfrm>
            <a:prstGeom prst="rect">
              <a:avLst/>
            </a:prstGeom>
          </p:spPr>
        </p:pic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50EAFF49-61A1-4A11-B3D4-E526E39A0170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71657" y="4122320"/>
              <a:ext cx="89446" cy="438150"/>
            </a:xfrm>
            <a:prstGeom prst="rect">
              <a:avLst/>
            </a:prstGeom>
          </p:spPr>
        </p:pic>
        <p:pic>
          <p:nvPicPr>
            <p:cNvPr id="33" name="Picture 32">
              <a:extLst>
                <a:ext uri="{FF2B5EF4-FFF2-40B4-BE49-F238E27FC236}">
                  <a16:creationId xmlns:a16="http://schemas.microsoft.com/office/drawing/2014/main" id="{A43BDA47-95DA-400A-B96B-23131C3431CD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83606" y="4235450"/>
              <a:ext cx="89446" cy="438150"/>
            </a:xfrm>
            <a:prstGeom prst="rect">
              <a:avLst/>
            </a:prstGeom>
          </p:spPr>
        </p:pic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3A1ED990-38DB-4FA8-9B66-EE0E8D19EC02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12186" y="4127692"/>
              <a:ext cx="89446" cy="438150"/>
            </a:xfrm>
            <a:prstGeom prst="rect">
              <a:avLst/>
            </a:prstGeom>
          </p:spPr>
        </p:pic>
        <p:pic>
          <p:nvPicPr>
            <p:cNvPr id="35" name="Picture 34">
              <a:extLst>
                <a:ext uri="{FF2B5EF4-FFF2-40B4-BE49-F238E27FC236}">
                  <a16:creationId xmlns:a16="http://schemas.microsoft.com/office/drawing/2014/main" id="{C45C2328-2FB6-4400-AA63-4997AD665B96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57166" y="4211608"/>
              <a:ext cx="89446" cy="438150"/>
            </a:xfrm>
            <a:prstGeom prst="rect">
              <a:avLst/>
            </a:prstGeom>
          </p:spPr>
        </p:pic>
      </p:grpSp>
      <p:sp>
        <p:nvSpPr>
          <p:cNvPr id="26" name="Speech Bubble: Rectangle with Corners Rounded 25">
            <a:extLst>
              <a:ext uri="{FF2B5EF4-FFF2-40B4-BE49-F238E27FC236}">
                <a16:creationId xmlns:a16="http://schemas.microsoft.com/office/drawing/2014/main" id="{694B880D-A23F-42B5-97FC-5024978A065D}"/>
              </a:ext>
            </a:extLst>
          </p:cNvPr>
          <p:cNvSpPr/>
          <p:nvPr/>
        </p:nvSpPr>
        <p:spPr>
          <a:xfrm>
            <a:off x="987349" y="3170337"/>
            <a:ext cx="2016949" cy="766763"/>
          </a:xfrm>
          <a:prstGeom prst="wedgeRoundRectCallout">
            <a:avLst>
              <a:gd name="adj1" fmla="val 68894"/>
              <a:gd name="adj2" fmla="val 33493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altLang="en-US" dirty="0" err="1">
                <a:solidFill>
                  <a:schemeClr val="tx1"/>
                </a:solidFill>
                <a:latin typeface="Twinkl" pitchFamily="2" charset="0"/>
              </a:rPr>
              <a:t>Quel</a:t>
            </a: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altLang="en-US" dirty="0" err="1">
                <a:solidFill>
                  <a:schemeClr val="tx1"/>
                </a:solidFill>
                <a:latin typeface="Twinkl" pitchFamily="2" charset="0"/>
              </a:rPr>
              <a:t>âge</a:t>
            </a: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 as-</a:t>
            </a:r>
            <a:r>
              <a:rPr lang="en-GB" altLang="en-US" dirty="0" err="1">
                <a:solidFill>
                  <a:schemeClr val="tx1"/>
                </a:solidFill>
                <a:latin typeface="Twinkl" pitchFamily="2" charset="0"/>
              </a:rPr>
              <a:t>tu</a:t>
            </a: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 ?</a:t>
            </a:r>
          </a:p>
        </p:txBody>
      </p:sp>
      <p:sp>
        <p:nvSpPr>
          <p:cNvPr id="13" name="Speech Bubble: Rectangle with Corners Rounded 12">
            <a:extLst>
              <a:ext uri="{FF2B5EF4-FFF2-40B4-BE49-F238E27FC236}">
                <a16:creationId xmlns:a16="http://schemas.microsoft.com/office/drawing/2014/main" id="{75E9DDC3-4585-4AA6-A3B0-CC56B527F3C9}"/>
              </a:ext>
            </a:extLst>
          </p:cNvPr>
          <p:cNvSpPr/>
          <p:nvPr/>
        </p:nvSpPr>
        <p:spPr>
          <a:xfrm>
            <a:off x="6170888" y="3497005"/>
            <a:ext cx="2016949" cy="766763"/>
          </a:xfrm>
          <a:prstGeom prst="wedgeRoundRectCallout">
            <a:avLst>
              <a:gd name="adj1" fmla="val -72780"/>
              <a:gd name="adj2" fmla="val 44180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 err="1">
                <a:solidFill>
                  <a:schemeClr val="tx1"/>
                </a:solidFill>
                <a:latin typeface="Twinkl" pitchFamily="2" charset="0"/>
              </a:rPr>
              <a:t>J’ai</a:t>
            </a: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 cinq ans.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76EE59B-A5DC-4743-B60D-28C7808FA905}"/>
              </a:ext>
            </a:extLst>
          </p:cNvPr>
          <p:cNvSpPr/>
          <p:nvPr/>
        </p:nvSpPr>
        <p:spPr>
          <a:xfrm>
            <a:off x="583079" y="5532699"/>
            <a:ext cx="7970612" cy="60845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err="1">
                <a:latin typeface="Twinkl" pitchFamily="2" charset="0"/>
              </a:rPr>
              <a:t>What</a:t>
            </a:r>
            <a:r>
              <a:rPr lang="fr-FR" dirty="0">
                <a:latin typeface="Twinkl" pitchFamily="2" charset="0"/>
              </a:rPr>
              <a:t> do </a:t>
            </a:r>
            <a:r>
              <a:rPr lang="fr-FR" dirty="0" err="1">
                <a:latin typeface="Twinkl" pitchFamily="2" charset="0"/>
              </a:rPr>
              <a:t>you</a:t>
            </a:r>
            <a:r>
              <a:rPr lang="fr-FR" dirty="0">
                <a:latin typeface="Twinkl" pitchFamily="2" charset="0"/>
              </a:rPr>
              <a:t> </a:t>
            </a:r>
            <a:r>
              <a:rPr lang="fr-FR" dirty="0" err="1">
                <a:latin typeface="Twinkl" pitchFamily="2" charset="0"/>
              </a:rPr>
              <a:t>think</a:t>
            </a:r>
            <a:r>
              <a:rPr lang="fr-FR" dirty="0">
                <a:latin typeface="Twinkl" pitchFamily="2" charset="0"/>
              </a:rPr>
              <a:t> </a:t>
            </a:r>
            <a:r>
              <a:rPr lang="fr-FR" dirty="0" err="1">
                <a:latin typeface="Twinkl" pitchFamily="2" charset="0"/>
              </a:rPr>
              <a:t>is</a:t>
            </a:r>
            <a:r>
              <a:rPr lang="fr-FR" dirty="0">
                <a:latin typeface="Twinkl" pitchFamily="2" charset="0"/>
              </a:rPr>
              <a:t> </a:t>
            </a:r>
            <a:r>
              <a:rPr lang="fr-FR" dirty="0" err="1">
                <a:latin typeface="Twinkl" pitchFamily="2" charset="0"/>
              </a:rPr>
              <a:t>being</a:t>
            </a:r>
            <a:r>
              <a:rPr lang="fr-FR" dirty="0">
                <a:latin typeface="Twinkl" pitchFamily="2" charset="0"/>
              </a:rPr>
              <a:t> </a:t>
            </a:r>
            <a:r>
              <a:rPr lang="fr-FR" dirty="0" err="1">
                <a:latin typeface="Twinkl" pitchFamily="2" charset="0"/>
              </a:rPr>
              <a:t>said</a:t>
            </a:r>
            <a:r>
              <a:rPr lang="fr-FR" dirty="0">
                <a:latin typeface="Twinkl" pitchFamily="2" charset="0"/>
              </a:rPr>
              <a:t>?</a:t>
            </a:r>
          </a:p>
        </p:txBody>
      </p:sp>
      <p:sp>
        <p:nvSpPr>
          <p:cNvPr id="9" name="Speech Bubble: Rectangle with Corners Rounded 8">
            <a:extLst>
              <a:ext uri="{FF2B5EF4-FFF2-40B4-BE49-F238E27FC236}">
                <a16:creationId xmlns:a16="http://schemas.microsoft.com/office/drawing/2014/main" id="{9FAACC41-9A2D-4B67-B466-84AC0FC1D094}"/>
              </a:ext>
            </a:extLst>
          </p:cNvPr>
          <p:cNvSpPr/>
          <p:nvPr/>
        </p:nvSpPr>
        <p:spPr>
          <a:xfrm>
            <a:off x="941058" y="4280671"/>
            <a:ext cx="2016949" cy="408639"/>
          </a:xfrm>
          <a:prstGeom prst="wedgeRoundRectCallout">
            <a:avLst>
              <a:gd name="adj1" fmla="val 60710"/>
              <a:gd name="adj2" fmla="val -36550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  <a:latin typeface="Twinkl" pitchFamily="2" charset="0"/>
              </a:rPr>
              <a:t>How </a:t>
            </a:r>
            <a:r>
              <a:rPr lang="fr-FR" dirty="0" err="1">
                <a:solidFill>
                  <a:schemeClr val="tx1"/>
                </a:solidFill>
                <a:latin typeface="Twinkl" pitchFamily="2" charset="0"/>
              </a:rPr>
              <a:t>old</a:t>
            </a:r>
            <a:r>
              <a:rPr lang="fr-FR" dirty="0">
                <a:solidFill>
                  <a:schemeClr val="tx1"/>
                </a:solidFill>
                <a:latin typeface="Twinkl" pitchFamily="2" charset="0"/>
              </a:rPr>
              <a:t> are </a:t>
            </a:r>
            <a:r>
              <a:rPr lang="fr-FR" dirty="0" err="1">
                <a:solidFill>
                  <a:schemeClr val="tx1"/>
                </a:solidFill>
                <a:latin typeface="Twinkl" pitchFamily="2" charset="0"/>
              </a:rPr>
              <a:t>you</a:t>
            </a:r>
            <a:r>
              <a:rPr lang="fr-FR" dirty="0">
                <a:solidFill>
                  <a:schemeClr val="tx1"/>
                </a:solidFill>
                <a:latin typeface="Twinkl" pitchFamily="2" charset="0"/>
              </a:rPr>
              <a:t>?</a:t>
            </a:r>
          </a:p>
        </p:txBody>
      </p:sp>
      <p:sp>
        <p:nvSpPr>
          <p:cNvPr id="48" name="Speech Bubble: Rectangle with Corners Rounded 47">
            <a:extLst>
              <a:ext uri="{FF2B5EF4-FFF2-40B4-BE49-F238E27FC236}">
                <a16:creationId xmlns:a16="http://schemas.microsoft.com/office/drawing/2014/main" id="{770E7365-0AFA-4C6A-AA92-900B784823C9}"/>
              </a:ext>
            </a:extLst>
          </p:cNvPr>
          <p:cNvSpPr/>
          <p:nvPr/>
        </p:nvSpPr>
        <p:spPr>
          <a:xfrm>
            <a:off x="6119447" y="4389117"/>
            <a:ext cx="2118153" cy="508803"/>
          </a:xfrm>
          <a:prstGeom prst="wedgeRoundRectCallout">
            <a:avLst>
              <a:gd name="adj1" fmla="val -69586"/>
              <a:gd name="adj2" fmla="val 23251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err="1">
                <a:solidFill>
                  <a:schemeClr val="tx1"/>
                </a:solidFill>
                <a:latin typeface="Twinkl" pitchFamily="2" charset="0"/>
              </a:rPr>
              <a:t>I’m</a:t>
            </a:r>
            <a:r>
              <a:rPr lang="fr-FR" dirty="0">
                <a:solidFill>
                  <a:schemeClr val="tx1"/>
                </a:solidFill>
                <a:latin typeface="Twinkl" pitchFamily="2" charset="0"/>
              </a:rPr>
              <a:t> five </a:t>
            </a:r>
            <a:r>
              <a:rPr lang="fr-FR" dirty="0" err="1">
                <a:solidFill>
                  <a:schemeClr val="tx1"/>
                </a:solidFill>
                <a:latin typeface="Twinkl" pitchFamily="2" charset="0"/>
              </a:rPr>
              <a:t>years</a:t>
            </a:r>
            <a:r>
              <a:rPr lang="fr-FR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fr-FR" dirty="0" err="1">
                <a:solidFill>
                  <a:schemeClr val="tx1"/>
                </a:solidFill>
                <a:latin typeface="Twinkl" pitchFamily="2" charset="0"/>
              </a:rPr>
              <a:t>old</a:t>
            </a:r>
            <a:r>
              <a:rPr lang="fr-FR" dirty="0">
                <a:solidFill>
                  <a:schemeClr val="tx1"/>
                </a:solidFill>
                <a:latin typeface="Twinkl" pitchFamily="2" charset="0"/>
              </a:rPr>
              <a:t>.</a:t>
            </a:r>
          </a:p>
        </p:txBody>
      </p:sp>
      <p:pic>
        <p:nvPicPr>
          <p:cNvPr id="6" name="J'ai cinq ans">
            <a:hlinkClick r:id="" action="ppaction://media"/>
            <a:extLst>
              <a:ext uri="{FF2B5EF4-FFF2-40B4-BE49-F238E27FC236}">
                <a16:creationId xmlns:a16="http://schemas.microsoft.com/office/drawing/2014/main" id="{76DC1C2E-8903-4CB5-997F-A8B4715F586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-942243" y="1069487"/>
            <a:ext cx="609600" cy="609600"/>
          </a:xfrm>
          <a:prstGeom prst="rect">
            <a:avLst/>
          </a:prstGeom>
        </p:spPr>
      </p:pic>
      <p:pic>
        <p:nvPicPr>
          <p:cNvPr id="53" name="Picture 14">
            <a:extLst>
              <a:ext uri="{FF2B5EF4-FFF2-40B4-BE49-F238E27FC236}">
                <a16:creationId xmlns:a16="http://schemas.microsoft.com/office/drawing/2014/main" id="{38DD9C7A-7DFA-4F64-A4F3-9CA961F94B24}"/>
              </a:ext>
            </a:extLst>
          </p:cNvPr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819" y="3334042"/>
            <a:ext cx="431751" cy="431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Picture 14">
            <a:extLst>
              <a:ext uri="{FF2B5EF4-FFF2-40B4-BE49-F238E27FC236}">
                <a16:creationId xmlns:a16="http://schemas.microsoft.com/office/drawing/2014/main" id="{BDA56756-1A00-4A8B-8D3C-40205DE45E1F}"/>
              </a:ext>
            </a:extLst>
          </p:cNvPr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4545" y="3671667"/>
            <a:ext cx="431751" cy="431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Quel âge as-tu">
            <a:hlinkClick r:id="" action="ppaction://media"/>
            <a:extLst>
              <a:ext uri="{FF2B5EF4-FFF2-40B4-BE49-F238E27FC236}">
                <a16:creationId xmlns:a16="http://schemas.microsoft.com/office/drawing/2014/main" id="{7B6908D0-164F-40F7-AB3D-2087EAC7BFC1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-717355" y="28198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3180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134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audio>
              <p:cMediaNode vol="8000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6"/>
                </p:tgtEl>
              </p:cMediaNode>
            </p:audio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3" dur="1567" fill="hold"/>
                                        <p:tgtEl>
                                          <p:spTgt spid="3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</p:childTnLst>
        </p:cTn>
      </p:par>
    </p:tnLst>
    <p:bldLst>
      <p:bldP spid="26" grpId="0" animBg="1"/>
      <p:bldP spid="13" grpId="0" animBg="1"/>
      <p:bldP spid="7" grpId="0" animBg="1"/>
      <p:bldP spid="9" grpId="0" animBg="1"/>
      <p:bldP spid="4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3" name="Title 2">
            <a:extLst>
              <a:ext uri="{FF2B5EF4-FFF2-40B4-BE49-F238E27FC236}">
                <a16:creationId xmlns:a16="http://schemas.microsoft.com/office/drawing/2014/main" id="{742C88E6-E573-4486-872A-D3A0EEA87E24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478302" y="450801"/>
            <a:ext cx="8181975" cy="1325563"/>
          </a:xfrm>
        </p:spPr>
        <p:txBody>
          <a:bodyPr/>
          <a:lstStyle/>
          <a:p>
            <a:pPr algn="ctr"/>
            <a:r>
              <a:rPr lang="en-GB" b="1" dirty="0" err="1">
                <a:solidFill>
                  <a:schemeClr val="tx1"/>
                </a:solidFill>
                <a:latin typeface="Twinkl" pitchFamily="2" charset="0"/>
                <a:cs typeface="Calibri" pitchFamily="34"/>
              </a:rPr>
              <a:t>Quel</a:t>
            </a:r>
            <a:r>
              <a:rPr lang="en-GB" b="1" dirty="0">
                <a:solidFill>
                  <a:schemeClr val="tx1"/>
                </a:solidFill>
                <a:latin typeface="Twinkl" pitchFamily="2" charset="0"/>
                <a:cs typeface="Calibri" pitchFamily="34"/>
              </a:rPr>
              <a:t> </a:t>
            </a:r>
            <a:r>
              <a:rPr lang="en-GB" b="1" dirty="0" err="1">
                <a:solidFill>
                  <a:schemeClr val="tx1"/>
                </a:solidFill>
                <a:latin typeface="Twinkl" pitchFamily="2" charset="0"/>
                <a:cs typeface="Calibri" pitchFamily="34"/>
              </a:rPr>
              <a:t>âge</a:t>
            </a:r>
            <a:r>
              <a:rPr lang="en-GB" b="1" dirty="0">
                <a:solidFill>
                  <a:schemeClr val="tx1"/>
                </a:solidFill>
                <a:latin typeface="Twinkl" pitchFamily="2" charset="0"/>
                <a:cs typeface="Calibri" pitchFamily="34"/>
              </a:rPr>
              <a:t> as-</a:t>
            </a:r>
            <a:r>
              <a:rPr lang="en-GB" b="1" dirty="0" err="1">
                <a:solidFill>
                  <a:schemeClr val="tx1"/>
                </a:solidFill>
                <a:latin typeface="Twinkl" pitchFamily="2" charset="0"/>
                <a:cs typeface="Calibri" pitchFamily="34"/>
              </a:rPr>
              <a:t>tu</a:t>
            </a:r>
            <a:r>
              <a:rPr lang="en-GB" b="1" dirty="0">
                <a:solidFill>
                  <a:schemeClr val="tx1"/>
                </a:solidFill>
                <a:latin typeface="Twinkl" pitchFamily="2" charset="0"/>
                <a:cs typeface="Calibri" pitchFamily="34"/>
              </a:rPr>
              <a:t> ?</a:t>
            </a:r>
            <a:endParaRPr lang="en-GB" b="1" dirty="0">
              <a:latin typeface="Twinkl" pitchFamily="2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44BF64E-04AE-449A-AD42-CDAF8A52E73D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621" b="21461"/>
          <a:stretch/>
        </p:blipFill>
        <p:spPr>
          <a:xfrm>
            <a:off x="447675" y="1685925"/>
            <a:ext cx="8248650" cy="4733925"/>
          </a:xfrm>
          <a:prstGeom prst="roundRect">
            <a:avLst>
              <a:gd name="adj" fmla="val 2665"/>
            </a:avLst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180A596-8E18-4BBC-9BA3-17F747818D3B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9337" y="4283783"/>
            <a:ext cx="4505325" cy="196838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F20DB85-1BD0-40F6-A47A-C926128D94BA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902772" y="3286125"/>
            <a:ext cx="3338454" cy="2397387"/>
          </a:xfrm>
          <a:prstGeom prst="rect">
            <a:avLst/>
          </a:prstGeom>
        </p:spPr>
      </p:pic>
      <p:grpSp>
        <p:nvGrpSpPr>
          <p:cNvPr id="42" name="Group 41">
            <a:extLst>
              <a:ext uri="{FF2B5EF4-FFF2-40B4-BE49-F238E27FC236}">
                <a16:creationId xmlns:a16="http://schemas.microsoft.com/office/drawing/2014/main" id="{8CE41F86-6E01-4685-A82B-684DB55E696D}"/>
              </a:ext>
            </a:extLst>
          </p:cNvPr>
          <p:cNvGrpSpPr/>
          <p:nvPr/>
        </p:nvGrpSpPr>
        <p:grpSpPr>
          <a:xfrm>
            <a:off x="905562" y="1905015"/>
            <a:ext cx="1905000" cy="1459471"/>
            <a:chOff x="6353175" y="3979304"/>
            <a:chExt cx="1905000" cy="1459471"/>
          </a:xfrm>
        </p:grpSpPr>
        <p:sp>
          <p:nvSpPr>
            <p:cNvPr id="27" name="Thought Bubble: Cloud 26">
              <a:extLst>
                <a:ext uri="{FF2B5EF4-FFF2-40B4-BE49-F238E27FC236}">
                  <a16:creationId xmlns:a16="http://schemas.microsoft.com/office/drawing/2014/main" id="{838F15D3-F50D-4B35-A855-5A34472B3C0A}"/>
                </a:ext>
              </a:extLst>
            </p:cNvPr>
            <p:cNvSpPr/>
            <p:nvPr/>
          </p:nvSpPr>
          <p:spPr>
            <a:xfrm>
              <a:off x="6353175" y="3979304"/>
              <a:ext cx="1905000" cy="1459471"/>
            </a:xfrm>
            <a:prstGeom prst="cloudCallout">
              <a:avLst>
                <a:gd name="adj1" fmla="val 70905"/>
                <a:gd name="adj2" fmla="val 48768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FA659B96-9ACA-4520-820A-4EC940DB0FB9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95706" y="4454525"/>
              <a:ext cx="938623" cy="688975"/>
            </a:xfrm>
            <a:prstGeom prst="rect">
              <a:avLst/>
            </a:prstGeom>
          </p:spPr>
        </p:pic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689505FF-9F92-4278-8A33-6E79E813D9EB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71147" y="4228264"/>
              <a:ext cx="89446" cy="438150"/>
            </a:xfrm>
            <a:prstGeom prst="rect">
              <a:avLst/>
            </a:prstGeom>
          </p:spPr>
        </p:pic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50EAFF49-61A1-4A11-B3D4-E526E39A0170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64833" y="4122320"/>
              <a:ext cx="89446" cy="438150"/>
            </a:xfrm>
            <a:prstGeom prst="rect">
              <a:avLst/>
            </a:prstGeom>
          </p:spPr>
        </p:pic>
        <p:pic>
          <p:nvPicPr>
            <p:cNvPr id="33" name="Picture 32">
              <a:extLst>
                <a:ext uri="{FF2B5EF4-FFF2-40B4-BE49-F238E27FC236}">
                  <a16:creationId xmlns:a16="http://schemas.microsoft.com/office/drawing/2014/main" id="{A43BDA47-95DA-400A-B96B-23131C3431CD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56310" y="4235450"/>
              <a:ext cx="89446" cy="438150"/>
            </a:xfrm>
            <a:prstGeom prst="rect">
              <a:avLst/>
            </a:prstGeom>
          </p:spPr>
        </p:pic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3A1ED990-38DB-4FA8-9B66-EE0E8D19EC02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57594" y="4127692"/>
              <a:ext cx="89446" cy="438150"/>
            </a:xfrm>
            <a:prstGeom prst="rect">
              <a:avLst/>
            </a:prstGeom>
          </p:spPr>
        </p:pic>
        <p:pic>
          <p:nvPicPr>
            <p:cNvPr id="35" name="Picture 34">
              <a:extLst>
                <a:ext uri="{FF2B5EF4-FFF2-40B4-BE49-F238E27FC236}">
                  <a16:creationId xmlns:a16="http://schemas.microsoft.com/office/drawing/2014/main" id="{C45C2328-2FB6-4400-AA63-4997AD665B96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54806" y="4211608"/>
              <a:ext cx="89446" cy="438150"/>
            </a:xfrm>
            <a:prstGeom prst="rect">
              <a:avLst/>
            </a:prstGeom>
          </p:spPr>
        </p:pic>
        <p:pic>
          <p:nvPicPr>
            <p:cNvPr id="45" name="Picture 44">
              <a:extLst>
                <a:ext uri="{FF2B5EF4-FFF2-40B4-BE49-F238E27FC236}">
                  <a16:creationId xmlns:a16="http://schemas.microsoft.com/office/drawing/2014/main" id="{C3D1A5A0-4DC3-4B26-B3C6-3E2042FCF140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49290" y="4133939"/>
              <a:ext cx="89446" cy="438150"/>
            </a:xfrm>
            <a:prstGeom prst="rect">
              <a:avLst/>
            </a:prstGeom>
          </p:spPr>
        </p:pic>
        <p:pic>
          <p:nvPicPr>
            <p:cNvPr id="46" name="Picture 45">
              <a:extLst>
                <a:ext uri="{FF2B5EF4-FFF2-40B4-BE49-F238E27FC236}">
                  <a16:creationId xmlns:a16="http://schemas.microsoft.com/office/drawing/2014/main" id="{11980D25-E784-4A8F-9731-CA637330E7D2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38598" y="4211608"/>
              <a:ext cx="89446" cy="438150"/>
            </a:xfrm>
            <a:prstGeom prst="rect">
              <a:avLst/>
            </a:prstGeom>
          </p:spPr>
        </p:pic>
        <p:pic>
          <p:nvPicPr>
            <p:cNvPr id="47" name="Picture 46">
              <a:extLst>
                <a:ext uri="{FF2B5EF4-FFF2-40B4-BE49-F238E27FC236}">
                  <a16:creationId xmlns:a16="http://schemas.microsoft.com/office/drawing/2014/main" id="{CB24BBEF-BF39-4F94-BA88-FAF266AB5881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80466" y="4167461"/>
              <a:ext cx="89446" cy="438150"/>
            </a:xfrm>
            <a:prstGeom prst="rect">
              <a:avLst/>
            </a:prstGeom>
          </p:spPr>
        </p:pic>
      </p:grpSp>
      <p:sp>
        <p:nvSpPr>
          <p:cNvPr id="26" name="Speech Bubble: Rectangle with Corners Rounded 25">
            <a:extLst>
              <a:ext uri="{FF2B5EF4-FFF2-40B4-BE49-F238E27FC236}">
                <a16:creationId xmlns:a16="http://schemas.microsoft.com/office/drawing/2014/main" id="{694B880D-A23F-42B5-97FC-5024978A065D}"/>
              </a:ext>
            </a:extLst>
          </p:cNvPr>
          <p:cNvSpPr/>
          <p:nvPr/>
        </p:nvSpPr>
        <p:spPr>
          <a:xfrm>
            <a:off x="996614" y="3440735"/>
            <a:ext cx="2016949" cy="766763"/>
          </a:xfrm>
          <a:prstGeom prst="wedgeRoundRectCallout">
            <a:avLst>
              <a:gd name="adj1" fmla="val 68894"/>
              <a:gd name="adj2" fmla="val 33493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>
              <a:spcBef>
                <a:spcPct val="0"/>
              </a:spcBef>
            </a:pPr>
            <a:r>
              <a:rPr lang="en-GB" altLang="en-US" dirty="0" err="1">
                <a:solidFill>
                  <a:schemeClr val="tx1"/>
                </a:solidFill>
                <a:latin typeface="Twinkl" pitchFamily="2" charset="0"/>
              </a:rPr>
              <a:t>J’ai</a:t>
            </a: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altLang="en-US" dirty="0" err="1">
                <a:solidFill>
                  <a:schemeClr val="tx1"/>
                </a:solidFill>
                <a:latin typeface="Twinkl" pitchFamily="2" charset="0"/>
              </a:rPr>
              <a:t>huit</a:t>
            </a: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 ans.</a:t>
            </a:r>
          </a:p>
        </p:txBody>
      </p:sp>
      <p:sp>
        <p:nvSpPr>
          <p:cNvPr id="13" name="Speech Bubble: Rectangle with Corners Rounded 12">
            <a:extLst>
              <a:ext uri="{FF2B5EF4-FFF2-40B4-BE49-F238E27FC236}">
                <a16:creationId xmlns:a16="http://schemas.microsoft.com/office/drawing/2014/main" id="{75E9DDC3-4585-4AA6-A3B0-CC56B527F3C9}"/>
              </a:ext>
            </a:extLst>
          </p:cNvPr>
          <p:cNvSpPr/>
          <p:nvPr/>
        </p:nvSpPr>
        <p:spPr>
          <a:xfrm>
            <a:off x="6241226" y="2948367"/>
            <a:ext cx="2016949" cy="766763"/>
          </a:xfrm>
          <a:prstGeom prst="wedgeRoundRectCallout">
            <a:avLst>
              <a:gd name="adj1" fmla="val -72780"/>
              <a:gd name="adj2" fmla="val 44180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Et </a:t>
            </a:r>
            <a:r>
              <a:rPr lang="en-GB" altLang="en-US" dirty="0" err="1">
                <a:solidFill>
                  <a:schemeClr val="tx1"/>
                </a:solidFill>
                <a:latin typeface="Twinkl" pitchFamily="2" charset="0"/>
              </a:rPr>
              <a:t>toi</a:t>
            </a: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 ? </a:t>
            </a:r>
            <a:r>
              <a:rPr lang="en-GB" altLang="en-US" dirty="0" err="1">
                <a:solidFill>
                  <a:schemeClr val="tx1"/>
                </a:solidFill>
                <a:latin typeface="Twinkl" pitchFamily="2" charset="0"/>
              </a:rPr>
              <a:t>Quel</a:t>
            </a: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 </a:t>
            </a:r>
          </a:p>
          <a:p>
            <a:pPr algn="ctr">
              <a:spcBef>
                <a:spcPct val="0"/>
              </a:spcBef>
            </a:pPr>
            <a:r>
              <a:rPr lang="en-GB" altLang="en-US" dirty="0" err="1">
                <a:solidFill>
                  <a:schemeClr val="tx1"/>
                </a:solidFill>
                <a:latin typeface="Twinkl" pitchFamily="2" charset="0"/>
              </a:rPr>
              <a:t>âge</a:t>
            </a: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 as-</a:t>
            </a:r>
            <a:r>
              <a:rPr lang="en-GB" altLang="en-US" dirty="0" err="1">
                <a:solidFill>
                  <a:schemeClr val="tx1"/>
                </a:solidFill>
                <a:latin typeface="Twinkl" pitchFamily="2" charset="0"/>
              </a:rPr>
              <a:t>tu</a:t>
            </a: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 ?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DBDE5708-BE1E-4F4F-A2F5-CF5B321AB6A7}"/>
              </a:ext>
            </a:extLst>
          </p:cNvPr>
          <p:cNvSpPr/>
          <p:nvPr/>
        </p:nvSpPr>
        <p:spPr>
          <a:xfrm>
            <a:off x="583079" y="5532699"/>
            <a:ext cx="7970612" cy="60845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err="1">
                <a:latin typeface="Twinkl" pitchFamily="2" charset="0"/>
              </a:rPr>
              <a:t>What</a:t>
            </a:r>
            <a:r>
              <a:rPr lang="fr-FR" dirty="0">
                <a:latin typeface="Twinkl" pitchFamily="2" charset="0"/>
              </a:rPr>
              <a:t> do </a:t>
            </a:r>
            <a:r>
              <a:rPr lang="fr-FR" dirty="0" err="1">
                <a:latin typeface="Twinkl" pitchFamily="2" charset="0"/>
              </a:rPr>
              <a:t>you</a:t>
            </a:r>
            <a:r>
              <a:rPr lang="fr-FR" dirty="0">
                <a:latin typeface="Twinkl" pitchFamily="2" charset="0"/>
              </a:rPr>
              <a:t> </a:t>
            </a:r>
            <a:r>
              <a:rPr lang="fr-FR" dirty="0" err="1">
                <a:latin typeface="Twinkl" pitchFamily="2" charset="0"/>
              </a:rPr>
              <a:t>think</a:t>
            </a:r>
            <a:r>
              <a:rPr lang="fr-FR" dirty="0">
                <a:latin typeface="Twinkl" pitchFamily="2" charset="0"/>
              </a:rPr>
              <a:t> </a:t>
            </a:r>
            <a:r>
              <a:rPr lang="fr-FR" dirty="0" err="1">
                <a:latin typeface="Twinkl" pitchFamily="2" charset="0"/>
              </a:rPr>
              <a:t>is</a:t>
            </a:r>
            <a:r>
              <a:rPr lang="fr-FR" dirty="0">
                <a:latin typeface="Twinkl" pitchFamily="2" charset="0"/>
              </a:rPr>
              <a:t> </a:t>
            </a:r>
            <a:r>
              <a:rPr lang="fr-FR" dirty="0" err="1">
                <a:latin typeface="Twinkl" pitchFamily="2" charset="0"/>
              </a:rPr>
              <a:t>being</a:t>
            </a:r>
            <a:r>
              <a:rPr lang="fr-FR" dirty="0">
                <a:latin typeface="Twinkl" pitchFamily="2" charset="0"/>
              </a:rPr>
              <a:t> </a:t>
            </a:r>
            <a:r>
              <a:rPr lang="fr-FR" dirty="0" err="1">
                <a:latin typeface="Twinkl" pitchFamily="2" charset="0"/>
              </a:rPr>
              <a:t>said</a:t>
            </a:r>
            <a:r>
              <a:rPr lang="fr-FR" dirty="0">
                <a:latin typeface="Twinkl" pitchFamily="2" charset="0"/>
              </a:rPr>
              <a:t>?</a:t>
            </a:r>
          </a:p>
        </p:txBody>
      </p:sp>
      <p:sp>
        <p:nvSpPr>
          <p:cNvPr id="43" name="Speech Bubble: Rectangle with Corners Rounded 42">
            <a:extLst>
              <a:ext uri="{FF2B5EF4-FFF2-40B4-BE49-F238E27FC236}">
                <a16:creationId xmlns:a16="http://schemas.microsoft.com/office/drawing/2014/main" id="{8CF9A437-212B-4A5A-8208-720EED65C42D}"/>
              </a:ext>
            </a:extLst>
          </p:cNvPr>
          <p:cNvSpPr/>
          <p:nvPr/>
        </p:nvSpPr>
        <p:spPr>
          <a:xfrm>
            <a:off x="914402" y="4318782"/>
            <a:ext cx="2220878" cy="554552"/>
          </a:xfrm>
          <a:prstGeom prst="wedgeRoundRectCallout">
            <a:avLst>
              <a:gd name="adj1" fmla="val 61407"/>
              <a:gd name="adj2" fmla="val -36550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err="1">
                <a:solidFill>
                  <a:schemeClr val="tx1"/>
                </a:solidFill>
                <a:latin typeface="Twinkl" pitchFamily="2" charset="0"/>
              </a:rPr>
              <a:t>I’m</a:t>
            </a:r>
            <a:r>
              <a:rPr lang="fr-FR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fr-FR" dirty="0" err="1">
                <a:solidFill>
                  <a:schemeClr val="tx1"/>
                </a:solidFill>
                <a:latin typeface="Twinkl" pitchFamily="2" charset="0"/>
              </a:rPr>
              <a:t>eight</a:t>
            </a:r>
            <a:r>
              <a:rPr lang="fr-FR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fr-FR" dirty="0" err="1">
                <a:solidFill>
                  <a:schemeClr val="tx1"/>
                </a:solidFill>
                <a:latin typeface="Twinkl" pitchFamily="2" charset="0"/>
              </a:rPr>
              <a:t>years</a:t>
            </a:r>
            <a:r>
              <a:rPr lang="fr-FR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fr-FR" dirty="0" err="1">
                <a:solidFill>
                  <a:schemeClr val="tx1"/>
                </a:solidFill>
                <a:latin typeface="Twinkl" pitchFamily="2" charset="0"/>
              </a:rPr>
              <a:t>old</a:t>
            </a:r>
            <a:r>
              <a:rPr lang="fr-FR" dirty="0">
                <a:solidFill>
                  <a:schemeClr val="tx1"/>
                </a:solidFill>
                <a:latin typeface="Twinkl" pitchFamily="2" charset="0"/>
              </a:rPr>
              <a:t>.</a:t>
            </a:r>
          </a:p>
        </p:txBody>
      </p:sp>
      <p:sp>
        <p:nvSpPr>
          <p:cNvPr id="44" name="Speech Bubble: Rectangle with Corners Rounded 43">
            <a:extLst>
              <a:ext uri="{FF2B5EF4-FFF2-40B4-BE49-F238E27FC236}">
                <a16:creationId xmlns:a16="http://schemas.microsoft.com/office/drawing/2014/main" id="{F739B0E9-B5FC-4B4B-86DF-9545285B4FEA}"/>
              </a:ext>
            </a:extLst>
          </p:cNvPr>
          <p:cNvSpPr/>
          <p:nvPr/>
        </p:nvSpPr>
        <p:spPr>
          <a:xfrm>
            <a:off x="6316395" y="3826412"/>
            <a:ext cx="2175518" cy="721545"/>
          </a:xfrm>
          <a:prstGeom prst="wedgeRoundRectCallout">
            <a:avLst>
              <a:gd name="adj1" fmla="val -70016"/>
              <a:gd name="adj2" fmla="val -35566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  <a:latin typeface="Twinkl" pitchFamily="2" charset="0"/>
              </a:rPr>
              <a:t>And </a:t>
            </a:r>
            <a:r>
              <a:rPr lang="fr-FR" dirty="0" err="1">
                <a:solidFill>
                  <a:schemeClr val="tx1"/>
                </a:solidFill>
                <a:latin typeface="Twinkl" pitchFamily="2" charset="0"/>
              </a:rPr>
              <a:t>you</a:t>
            </a:r>
            <a:r>
              <a:rPr lang="fr-FR" dirty="0">
                <a:solidFill>
                  <a:schemeClr val="tx1"/>
                </a:solidFill>
                <a:latin typeface="Twinkl" pitchFamily="2" charset="0"/>
              </a:rPr>
              <a:t>? How </a:t>
            </a:r>
            <a:r>
              <a:rPr lang="fr-FR" dirty="0" err="1">
                <a:solidFill>
                  <a:schemeClr val="tx1"/>
                </a:solidFill>
                <a:latin typeface="Twinkl" pitchFamily="2" charset="0"/>
              </a:rPr>
              <a:t>old</a:t>
            </a:r>
            <a:r>
              <a:rPr lang="fr-FR" dirty="0">
                <a:solidFill>
                  <a:schemeClr val="tx1"/>
                </a:solidFill>
                <a:latin typeface="Twinkl" pitchFamily="2" charset="0"/>
              </a:rPr>
              <a:t> are </a:t>
            </a:r>
            <a:r>
              <a:rPr lang="fr-FR" dirty="0" err="1">
                <a:solidFill>
                  <a:schemeClr val="tx1"/>
                </a:solidFill>
                <a:latin typeface="Twinkl" pitchFamily="2" charset="0"/>
              </a:rPr>
              <a:t>you</a:t>
            </a:r>
            <a:r>
              <a:rPr lang="fr-FR" dirty="0">
                <a:solidFill>
                  <a:schemeClr val="tx1"/>
                </a:solidFill>
                <a:latin typeface="Twinkl" pitchFamily="2" charset="0"/>
              </a:rPr>
              <a:t>?</a:t>
            </a:r>
          </a:p>
        </p:txBody>
      </p:sp>
      <p:pic>
        <p:nvPicPr>
          <p:cNvPr id="4" name="Et toi Quel âge as-tu">
            <a:hlinkClick r:id="" action="ppaction://media"/>
            <a:extLst>
              <a:ext uri="{FF2B5EF4-FFF2-40B4-BE49-F238E27FC236}">
                <a16:creationId xmlns:a16="http://schemas.microsoft.com/office/drawing/2014/main" id="{8E461D2D-C3FC-4BB2-AFD8-1AE06D22687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-900063" y="336843"/>
            <a:ext cx="609600" cy="609600"/>
          </a:xfrm>
          <a:prstGeom prst="rect">
            <a:avLst/>
          </a:prstGeom>
        </p:spPr>
      </p:pic>
      <p:pic>
        <p:nvPicPr>
          <p:cNvPr id="6" name="J'ai huit ans">
            <a:hlinkClick r:id="" action="ppaction://media"/>
            <a:extLst>
              <a:ext uri="{FF2B5EF4-FFF2-40B4-BE49-F238E27FC236}">
                <a16:creationId xmlns:a16="http://schemas.microsoft.com/office/drawing/2014/main" id="{98A5F5A7-4A12-4959-82F9-116525BF5AFD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-844770" y="1167765"/>
            <a:ext cx="609600" cy="609600"/>
          </a:xfrm>
          <a:prstGeom prst="rect">
            <a:avLst/>
          </a:prstGeom>
        </p:spPr>
      </p:pic>
      <p:pic>
        <p:nvPicPr>
          <p:cNvPr id="53" name="Picture 14">
            <a:extLst>
              <a:ext uri="{FF2B5EF4-FFF2-40B4-BE49-F238E27FC236}">
                <a16:creationId xmlns:a16="http://schemas.microsoft.com/office/drawing/2014/main" id="{162D59E8-6E67-4761-B05B-E3BA93F5B5D7}"/>
              </a:ext>
            </a:extLst>
          </p:cNvPr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293" y="3615396"/>
            <a:ext cx="431751" cy="431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Picture 14">
            <a:extLst>
              <a:ext uri="{FF2B5EF4-FFF2-40B4-BE49-F238E27FC236}">
                <a16:creationId xmlns:a16="http://schemas.microsoft.com/office/drawing/2014/main" id="{5A24A7E3-BE97-4A5A-BDF7-F07353A81591}"/>
              </a:ext>
            </a:extLst>
          </p:cNvPr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1154" y="3094892"/>
            <a:ext cx="431751" cy="431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25829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263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3" dur="124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</p:childTnLst>
        </p:cTn>
      </p:par>
    </p:tnLst>
    <p:bldLst>
      <p:bldP spid="26" grpId="0" animBg="1"/>
      <p:bldP spid="13" grpId="0" animBg="1"/>
      <p:bldP spid="41" grpId="0" animBg="1"/>
      <p:bldP spid="43" grpId="0" animBg="1"/>
      <p:bldP spid="4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Title 5">
            <a:extLst>
              <a:ext uri="{FF2B5EF4-FFF2-40B4-BE49-F238E27FC236}">
                <a16:creationId xmlns:a16="http://schemas.microsoft.com/office/drawing/2014/main" id="{14DFC8BD-F9DE-496E-AA8B-15C3B2686CF1}"/>
              </a:ext>
            </a:extLst>
          </p:cNvPr>
          <p:cNvSpPr txBox="1">
            <a:spLocks/>
          </p:cNvSpPr>
          <p:nvPr/>
        </p:nvSpPr>
        <p:spPr bwMode="auto">
          <a:xfrm>
            <a:off x="462318" y="441847"/>
            <a:ext cx="8220075" cy="13589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9pPr>
          </a:lstStyle>
          <a:p>
            <a:pPr eaLnBrk="1" hangingPunct="1"/>
            <a:r>
              <a:rPr lang="en-GB" altLang="en-US" dirty="0" err="1"/>
              <a:t>Quel</a:t>
            </a:r>
            <a:r>
              <a:rPr lang="en-GB" altLang="en-US" dirty="0"/>
              <a:t> </a:t>
            </a:r>
            <a:r>
              <a:rPr lang="en-GB" altLang="en-US" dirty="0" err="1"/>
              <a:t>âge</a:t>
            </a:r>
            <a:r>
              <a:rPr lang="en-GB" altLang="en-US" dirty="0"/>
              <a:t> as-</a:t>
            </a:r>
            <a:r>
              <a:rPr lang="en-GB" altLang="en-US" dirty="0" err="1"/>
              <a:t>tu</a:t>
            </a:r>
            <a:r>
              <a:rPr lang="en-GB" altLang="en-US" dirty="0"/>
              <a:t> ?</a:t>
            </a:r>
          </a:p>
        </p:txBody>
      </p:sp>
      <p:pic>
        <p:nvPicPr>
          <p:cNvPr id="44" name="Picture 43">
            <a:extLst>
              <a:ext uri="{FF2B5EF4-FFF2-40B4-BE49-F238E27FC236}">
                <a16:creationId xmlns:a16="http://schemas.microsoft.com/office/drawing/2014/main" id="{3617D52E-359F-42B9-95FD-58BE490B655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-13563" b="1"/>
          <a:stretch/>
        </p:blipFill>
        <p:spPr>
          <a:xfrm>
            <a:off x="450747" y="1822311"/>
            <a:ext cx="8242506" cy="4590215"/>
          </a:xfrm>
          <a:prstGeom prst="roundRect">
            <a:avLst>
              <a:gd name="adj" fmla="val 3570"/>
            </a:avLst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FC1EC8C-F17A-4555-831F-6670255DE963}"/>
              </a:ext>
            </a:extLst>
          </p:cNvPr>
          <p:cNvSpPr txBox="1"/>
          <p:nvPr/>
        </p:nvSpPr>
        <p:spPr>
          <a:xfrm>
            <a:off x="2074807" y="1507336"/>
            <a:ext cx="5029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Listen carefully.</a:t>
            </a:r>
          </a:p>
          <a:p>
            <a:pPr algn="ctr"/>
            <a:r>
              <a:rPr lang="en-GB" dirty="0">
                <a:latin typeface="Twinkl" pitchFamily="2" charset="0"/>
              </a:rPr>
              <a:t>Which sentence do you hear?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9E1B5E32-31B1-4F71-97B9-8114E66FDE9A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3101"/>
          <a:stretch/>
        </p:blipFill>
        <p:spPr>
          <a:xfrm>
            <a:off x="764215" y="5817267"/>
            <a:ext cx="7419639" cy="595563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BFCA5BC2-197B-481D-93D5-C8F335B503B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0986" y="4595134"/>
            <a:ext cx="2442411" cy="1792798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6C03EA0B-A6BD-4BEE-A2B1-4BBEDA1B15B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4899" y="4589903"/>
            <a:ext cx="2442411" cy="1792798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35C38B7E-7F04-4C1F-832A-5CE52FA85C49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1880" y="3844578"/>
            <a:ext cx="239372" cy="1172555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5944FA93-4CC1-4012-8151-18BACFFE804E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9571" y="3680188"/>
            <a:ext cx="239372" cy="1172555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D6A79BE0-EB24-4A3A-85E4-2EB32F4755A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4942" y="4000655"/>
            <a:ext cx="239372" cy="1172555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54445854-8DD9-456D-9593-397F5A94AB5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0062" y="3729140"/>
            <a:ext cx="239372" cy="1172555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A17559FA-E353-4F8B-BF37-4E6893990A6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7814" y="3957477"/>
            <a:ext cx="239372" cy="1172555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37F89C59-05D9-4111-A1DB-846C5372E9A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2488" y="3760766"/>
            <a:ext cx="239372" cy="1172555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40702B10-F1DB-42F9-B326-D8BA10E02396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8566" y="3883397"/>
            <a:ext cx="239372" cy="1172555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C52F18B5-7ED3-472A-8C13-C32BDB6C2D35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4344" y="3700774"/>
            <a:ext cx="239372" cy="1172555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9BC8A9F8-71A2-4A46-8C8F-44021034A014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0345" y="3883397"/>
            <a:ext cx="239372" cy="1172555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685CA8A7-E4E0-4ED1-8DFF-91F2E3CA482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2538" y="3681012"/>
            <a:ext cx="239372" cy="1172555"/>
          </a:xfrm>
          <a:prstGeom prst="rect">
            <a:avLst/>
          </a:prstGeom>
        </p:spPr>
      </p:pic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id="{4C6E437D-89A8-4BA5-BE50-FA79AE321DAB}"/>
              </a:ext>
            </a:extLst>
          </p:cNvPr>
          <p:cNvSpPr/>
          <p:nvPr/>
        </p:nvSpPr>
        <p:spPr>
          <a:xfrm>
            <a:off x="1907236" y="2878539"/>
            <a:ext cx="2442411" cy="866274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400" dirty="0">
                <a:solidFill>
                  <a:sysClr val="windowText" lastClr="000000"/>
                </a:solidFill>
              </a:rPr>
              <a:t>a) </a:t>
            </a:r>
            <a:r>
              <a:rPr lang="es-ES" sz="2400" dirty="0" err="1">
                <a:solidFill>
                  <a:sysClr val="windowText" lastClr="000000"/>
                </a:solidFill>
              </a:rPr>
              <a:t>J’ai</a:t>
            </a:r>
            <a:r>
              <a:rPr lang="es-ES" sz="2400" dirty="0">
                <a:solidFill>
                  <a:sysClr val="windowText" lastClr="000000"/>
                </a:solidFill>
              </a:rPr>
              <a:t> </a:t>
            </a:r>
            <a:r>
              <a:rPr lang="es-ES" sz="2400" dirty="0" err="1">
                <a:solidFill>
                  <a:sysClr val="windowText" lastClr="000000"/>
                </a:solidFill>
              </a:rPr>
              <a:t>six</a:t>
            </a:r>
            <a:r>
              <a:rPr lang="es-ES" sz="2400" dirty="0">
                <a:solidFill>
                  <a:sysClr val="windowText" lastClr="000000"/>
                </a:solidFill>
              </a:rPr>
              <a:t> </a:t>
            </a:r>
            <a:r>
              <a:rPr lang="es-ES" sz="2400" dirty="0" err="1">
                <a:solidFill>
                  <a:sysClr val="windowText" lastClr="000000"/>
                </a:solidFill>
              </a:rPr>
              <a:t>ans</a:t>
            </a:r>
            <a:r>
              <a:rPr lang="es-ES" sz="2400" dirty="0">
                <a:solidFill>
                  <a:sysClr val="windowText" lastClr="000000"/>
                </a:solidFill>
              </a:rPr>
              <a:t>.</a:t>
            </a:r>
            <a:endParaRPr lang="en-GB" sz="2400" dirty="0">
              <a:solidFill>
                <a:sysClr val="windowText" lastClr="000000"/>
              </a:solidFill>
            </a:endParaRPr>
          </a:p>
        </p:txBody>
      </p:sp>
      <p:sp>
        <p:nvSpPr>
          <p:cNvPr id="32" name="Rectangle: Rounded Corners 31">
            <a:extLst>
              <a:ext uri="{FF2B5EF4-FFF2-40B4-BE49-F238E27FC236}">
                <a16:creationId xmlns:a16="http://schemas.microsoft.com/office/drawing/2014/main" id="{EC069667-D4B5-4201-9F60-7FA858DDBD12}"/>
              </a:ext>
            </a:extLst>
          </p:cNvPr>
          <p:cNvSpPr/>
          <p:nvPr/>
        </p:nvSpPr>
        <p:spPr>
          <a:xfrm>
            <a:off x="4572000" y="2890425"/>
            <a:ext cx="2442411" cy="866274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400" dirty="0">
                <a:solidFill>
                  <a:schemeClr val="tx1"/>
                </a:solidFill>
              </a:rPr>
              <a:t>b) </a:t>
            </a:r>
            <a:r>
              <a:rPr lang="es-ES" sz="2400" dirty="0" err="1">
                <a:solidFill>
                  <a:schemeClr val="tx1"/>
                </a:solidFill>
              </a:rPr>
              <a:t>J’ai</a:t>
            </a:r>
            <a:r>
              <a:rPr lang="es-ES" sz="2400" dirty="0">
                <a:solidFill>
                  <a:schemeClr val="tx1"/>
                </a:solidFill>
              </a:rPr>
              <a:t> </a:t>
            </a:r>
            <a:r>
              <a:rPr lang="es-ES" sz="2400" dirty="0" err="1">
                <a:solidFill>
                  <a:schemeClr val="tx1"/>
                </a:solidFill>
              </a:rPr>
              <a:t>quatre</a:t>
            </a:r>
            <a:r>
              <a:rPr lang="es-ES" sz="2400" dirty="0">
                <a:solidFill>
                  <a:schemeClr val="tx1"/>
                </a:solidFill>
              </a:rPr>
              <a:t> </a:t>
            </a:r>
            <a:r>
              <a:rPr lang="es-ES" sz="2400" dirty="0" err="1">
                <a:solidFill>
                  <a:schemeClr val="tx1"/>
                </a:solidFill>
              </a:rPr>
              <a:t>ans</a:t>
            </a:r>
            <a:r>
              <a:rPr lang="es-ES" sz="2400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2" name="Arrow: Right 1">
            <a:hlinkClick r:id="rId8" action="ppaction://hlinksldjump"/>
            <a:extLst>
              <a:ext uri="{FF2B5EF4-FFF2-40B4-BE49-F238E27FC236}">
                <a16:creationId xmlns:a16="http://schemas.microsoft.com/office/drawing/2014/main" id="{6ABE66CD-6614-4481-AE68-DEF0A63FC629}"/>
              </a:ext>
            </a:extLst>
          </p:cNvPr>
          <p:cNvSpPr/>
          <p:nvPr/>
        </p:nvSpPr>
        <p:spPr>
          <a:xfrm>
            <a:off x="7601890" y="5682953"/>
            <a:ext cx="996219" cy="682656"/>
          </a:xfrm>
          <a:prstGeom prst="rightArrow">
            <a:avLst/>
          </a:prstGeom>
          <a:solidFill>
            <a:srgbClr val="FAB00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J'ai quatre ans">
            <a:hlinkClick r:id="" action="ppaction://media"/>
            <a:extLst>
              <a:ext uri="{FF2B5EF4-FFF2-40B4-BE49-F238E27FC236}">
                <a16:creationId xmlns:a16="http://schemas.microsoft.com/office/drawing/2014/main" id="{A1220B17-E4F5-4F0B-9000-7FDB7B84959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1237469" y="1365249"/>
            <a:ext cx="609600" cy="609600"/>
          </a:xfrm>
          <a:prstGeom prst="rect">
            <a:avLst/>
          </a:prstGeom>
        </p:spPr>
      </p:pic>
      <p:pic>
        <p:nvPicPr>
          <p:cNvPr id="31" name="Picture 14">
            <a:extLst>
              <a:ext uri="{FF2B5EF4-FFF2-40B4-BE49-F238E27FC236}">
                <a16:creationId xmlns:a16="http://schemas.microsoft.com/office/drawing/2014/main" id="{9017D9D9-2F5E-4346-B3C7-23640B89D9ED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790" y="605356"/>
            <a:ext cx="1009381" cy="10093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966310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BD373"/>
                                      </p:to>
                                    </p:animClr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1358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Picture 43">
            <a:extLst>
              <a:ext uri="{FF2B5EF4-FFF2-40B4-BE49-F238E27FC236}">
                <a16:creationId xmlns:a16="http://schemas.microsoft.com/office/drawing/2014/main" id="{3617D52E-359F-42B9-95FD-58BE490B655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-13563" b="1"/>
          <a:stretch/>
        </p:blipFill>
        <p:spPr>
          <a:xfrm>
            <a:off x="450747" y="1822311"/>
            <a:ext cx="8242506" cy="4590215"/>
          </a:xfrm>
          <a:prstGeom prst="roundRect">
            <a:avLst>
              <a:gd name="adj" fmla="val 3570"/>
            </a:avLst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9E1B5E32-31B1-4F71-97B9-8114E66FDE9A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3101"/>
          <a:stretch/>
        </p:blipFill>
        <p:spPr>
          <a:xfrm>
            <a:off x="764215" y="5817267"/>
            <a:ext cx="7419639" cy="595563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BFCA5BC2-197B-481D-93D5-C8F335B503B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0986" y="4595134"/>
            <a:ext cx="2442411" cy="1792798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6C03EA0B-A6BD-4BEE-A2B1-4BBEDA1B15B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4899" y="4589903"/>
            <a:ext cx="2442411" cy="1792798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D6A79BE0-EB24-4A3A-85E4-2EB32F4755A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4942" y="4000655"/>
            <a:ext cx="239372" cy="1172555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54445854-8DD9-456D-9593-397F5A94AB5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0062" y="3729140"/>
            <a:ext cx="239372" cy="1172555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A17559FA-E353-4F8B-BF37-4E6893990A6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7814" y="3957477"/>
            <a:ext cx="239372" cy="1172555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40702B10-F1DB-42F9-B326-D8BA10E02396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8566" y="3883397"/>
            <a:ext cx="239372" cy="1172555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C52F18B5-7ED3-472A-8C13-C32BDB6C2D35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4344" y="3700774"/>
            <a:ext cx="239372" cy="1172555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9BC8A9F8-71A2-4A46-8C8F-44021034A014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5307" y="3594439"/>
            <a:ext cx="239372" cy="1172555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685CA8A7-E4E0-4ED1-8DFF-91F2E3CA482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2538" y="3681012"/>
            <a:ext cx="239372" cy="1172555"/>
          </a:xfrm>
          <a:prstGeom prst="rect">
            <a:avLst/>
          </a:prstGeom>
        </p:spPr>
      </p:pic>
      <p:sp>
        <p:nvSpPr>
          <p:cNvPr id="33" name="Title 5">
            <a:extLst>
              <a:ext uri="{FF2B5EF4-FFF2-40B4-BE49-F238E27FC236}">
                <a16:creationId xmlns:a16="http://schemas.microsoft.com/office/drawing/2014/main" id="{4CDDEE5A-7528-4363-9D5F-D3AE4ADE379C}"/>
              </a:ext>
            </a:extLst>
          </p:cNvPr>
          <p:cNvSpPr txBox="1">
            <a:spLocks/>
          </p:cNvSpPr>
          <p:nvPr/>
        </p:nvSpPr>
        <p:spPr bwMode="auto">
          <a:xfrm>
            <a:off x="462318" y="441847"/>
            <a:ext cx="8220075" cy="13589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9pPr>
          </a:lstStyle>
          <a:p>
            <a:pPr eaLnBrk="1" hangingPunct="1"/>
            <a:r>
              <a:rPr lang="en-GB" altLang="en-US" dirty="0" err="1"/>
              <a:t>Quel</a:t>
            </a:r>
            <a:r>
              <a:rPr lang="en-GB" altLang="en-US" dirty="0"/>
              <a:t> </a:t>
            </a:r>
            <a:r>
              <a:rPr lang="en-GB" altLang="en-US" dirty="0" err="1"/>
              <a:t>âge</a:t>
            </a:r>
            <a:r>
              <a:rPr lang="en-GB" altLang="en-US" dirty="0"/>
              <a:t> as-</a:t>
            </a:r>
            <a:r>
              <a:rPr lang="en-GB" altLang="en-US" dirty="0" err="1"/>
              <a:t>tu</a:t>
            </a:r>
            <a:r>
              <a:rPr lang="en-GB" altLang="en-US" dirty="0"/>
              <a:t> ?</a:t>
            </a:r>
          </a:p>
        </p:txBody>
      </p:sp>
      <p:sp>
        <p:nvSpPr>
          <p:cNvPr id="2" name="Arrow: Right 1">
            <a:hlinkClick r:id="rId8" action="ppaction://hlinksldjump"/>
            <a:extLst>
              <a:ext uri="{FF2B5EF4-FFF2-40B4-BE49-F238E27FC236}">
                <a16:creationId xmlns:a16="http://schemas.microsoft.com/office/drawing/2014/main" id="{6ABE66CD-6614-4481-AE68-DEF0A63FC629}"/>
              </a:ext>
            </a:extLst>
          </p:cNvPr>
          <p:cNvSpPr/>
          <p:nvPr/>
        </p:nvSpPr>
        <p:spPr>
          <a:xfrm>
            <a:off x="7601890" y="5682953"/>
            <a:ext cx="996219" cy="682656"/>
          </a:xfrm>
          <a:prstGeom prst="rightArrow">
            <a:avLst/>
          </a:prstGeom>
          <a:solidFill>
            <a:srgbClr val="FAB00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: Rounded Corners 29">
            <a:extLst>
              <a:ext uri="{FF2B5EF4-FFF2-40B4-BE49-F238E27FC236}">
                <a16:creationId xmlns:a16="http://schemas.microsoft.com/office/drawing/2014/main" id="{4C6E437D-89A8-4BA5-BE50-FA79AE321DAB}"/>
              </a:ext>
            </a:extLst>
          </p:cNvPr>
          <p:cNvSpPr/>
          <p:nvPr/>
        </p:nvSpPr>
        <p:spPr>
          <a:xfrm>
            <a:off x="1984160" y="2995991"/>
            <a:ext cx="2442411" cy="866274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400" dirty="0">
                <a:solidFill>
                  <a:sysClr val="windowText" lastClr="000000"/>
                </a:solidFill>
              </a:rPr>
              <a:t>a) </a:t>
            </a:r>
            <a:r>
              <a:rPr lang="es-ES" sz="2400" dirty="0" err="1">
                <a:solidFill>
                  <a:sysClr val="windowText" lastClr="000000"/>
                </a:solidFill>
              </a:rPr>
              <a:t>J’ai</a:t>
            </a:r>
            <a:r>
              <a:rPr lang="es-ES" sz="2400" dirty="0">
                <a:solidFill>
                  <a:sysClr val="windowText" lastClr="000000"/>
                </a:solidFill>
              </a:rPr>
              <a:t> </a:t>
            </a:r>
            <a:r>
              <a:rPr lang="es-ES" sz="2400" dirty="0" err="1">
                <a:solidFill>
                  <a:sysClr val="windowText" lastClr="000000"/>
                </a:solidFill>
              </a:rPr>
              <a:t>trois</a:t>
            </a:r>
            <a:r>
              <a:rPr lang="es-ES" sz="2400" dirty="0">
                <a:solidFill>
                  <a:sysClr val="windowText" lastClr="000000"/>
                </a:solidFill>
              </a:rPr>
              <a:t> </a:t>
            </a:r>
            <a:r>
              <a:rPr lang="es-ES" sz="2400" dirty="0" err="1">
                <a:solidFill>
                  <a:sysClr val="windowText" lastClr="000000"/>
                </a:solidFill>
              </a:rPr>
              <a:t>ans</a:t>
            </a:r>
            <a:r>
              <a:rPr lang="es-ES" sz="2400" dirty="0">
                <a:solidFill>
                  <a:sysClr val="windowText" lastClr="000000"/>
                </a:solidFill>
              </a:rPr>
              <a:t>.</a:t>
            </a:r>
            <a:endParaRPr lang="en-GB" sz="2400" dirty="0">
              <a:solidFill>
                <a:sysClr val="windowText" lastClr="000000"/>
              </a:solidFill>
            </a:endParaRPr>
          </a:p>
        </p:txBody>
      </p:sp>
      <p:sp>
        <p:nvSpPr>
          <p:cNvPr id="27" name="Rectangle: Rounded Corners 31">
            <a:extLst>
              <a:ext uri="{FF2B5EF4-FFF2-40B4-BE49-F238E27FC236}">
                <a16:creationId xmlns:a16="http://schemas.microsoft.com/office/drawing/2014/main" id="{EC069667-D4B5-4201-9F60-7FA858DDBD12}"/>
              </a:ext>
            </a:extLst>
          </p:cNvPr>
          <p:cNvSpPr/>
          <p:nvPr/>
        </p:nvSpPr>
        <p:spPr>
          <a:xfrm>
            <a:off x="4648924" y="3007877"/>
            <a:ext cx="2442411" cy="866274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400" dirty="0">
                <a:solidFill>
                  <a:schemeClr val="tx1"/>
                </a:solidFill>
              </a:rPr>
              <a:t>b) </a:t>
            </a:r>
            <a:r>
              <a:rPr lang="es-ES" sz="2400" dirty="0" err="1">
                <a:solidFill>
                  <a:schemeClr val="tx1"/>
                </a:solidFill>
              </a:rPr>
              <a:t>J’ai</a:t>
            </a:r>
            <a:r>
              <a:rPr lang="es-ES" sz="2400" dirty="0">
                <a:solidFill>
                  <a:schemeClr val="tx1"/>
                </a:solidFill>
              </a:rPr>
              <a:t> sept </a:t>
            </a:r>
            <a:r>
              <a:rPr lang="es-ES" sz="2400" dirty="0" err="1">
                <a:solidFill>
                  <a:schemeClr val="tx1"/>
                </a:solidFill>
              </a:rPr>
              <a:t>ans</a:t>
            </a:r>
            <a:r>
              <a:rPr lang="es-ES" sz="2400" dirty="0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40702B10-F1DB-42F9-B326-D8BA10E02396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9724" y="3883397"/>
            <a:ext cx="239372" cy="1172555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40702B10-F1DB-42F9-B326-D8BA10E02396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2788" y="3847194"/>
            <a:ext cx="239372" cy="1172555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40702B10-F1DB-42F9-B326-D8BA10E02396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5621" y="4031030"/>
            <a:ext cx="239372" cy="1172555"/>
          </a:xfrm>
          <a:prstGeom prst="rect">
            <a:avLst/>
          </a:prstGeom>
        </p:spPr>
      </p:pic>
      <p:pic>
        <p:nvPicPr>
          <p:cNvPr id="32" name="Picture 14">
            <a:extLst>
              <a:ext uri="{FF2B5EF4-FFF2-40B4-BE49-F238E27FC236}">
                <a16:creationId xmlns:a16="http://schemas.microsoft.com/office/drawing/2014/main" id="{68D1AA41-435C-41BF-BF24-5FCAE077A8D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790" y="605356"/>
            <a:ext cx="1009381" cy="10093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" name="TextBox 36">
            <a:extLst>
              <a:ext uri="{FF2B5EF4-FFF2-40B4-BE49-F238E27FC236}">
                <a16:creationId xmlns:a16="http://schemas.microsoft.com/office/drawing/2014/main" id="{3C199430-3252-43C8-97B0-2450105BC797}"/>
              </a:ext>
            </a:extLst>
          </p:cNvPr>
          <p:cNvSpPr txBox="1"/>
          <p:nvPr/>
        </p:nvSpPr>
        <p:spPr>
          <a:xfrm>
            <a:off x="2074807" y="1507336"/>
            <a:ext cx="5029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Listen carefully.</a:t>
            </a:r>
          </a:p>
          <a:p>
            <a:pPr algn="ctr"/>
            <a:r>
              <a:rPr lang="en-GB" dirty="0">
                <a:latin typeface="Twinkl" pitchFamily="2" charset="0"/>
              </a:rPr>
              <a:t>Which sentence do you hear?</a:t>
            </a:r>
          </a:p>
        </p:txBody>
      </p:sp>
      <p:pic>
        <p:nvPicPr>
          <p:cNvPr id="5" name="J'ai sept ans">
            <a:hlinkClick r:id="" action="ppaction://media"/>
            <a:extLst>
              <a:ext uri="{FF2B5EF4-FFF2-40B4-BE49-F238E27FC236}">
                <a16:creationId xmlns:a16="http://schemas.microsoft.com/office/drawing/2014/main" id="{2ABA8F0B-ED72-464A-9DD5-7AC52044D7E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-830943" y="75202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0620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BD373"/>
                                      </p:to>
                                    </p:animClr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133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Picture 43">
            <a:extLst>
              <a:ext uri="{FF2B5EF4-FFF2-40B4-BE49-F238E27FC236}">
                <a16:creationId xmlns:a16="http://schemas.microsoft.com/office/drawing/2014/main" id="{3617D52E-359F-42B9-95FD-58BE490B655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-13563" b="1"/>
          <a:stretch/>
        </p:blipFill>
        <p:spPr>
          <a:xfrm>
            <a:off x="450747" y="1822311"/>
            <a:ext cx="8242506" cy="4590215"/>
          </a:xfrm>
          <a:prstGeom prst="roundRect">
            <a:avLst>
              <a:gd name="adj" fmla="val 3570"/>
            </a:avLst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9E1B5E32-31B1-4F71-97B9-8114E66FDE9A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3101"/>
          <a:stretch/>
        </p:blipFill>
        <p:spPr>
          <a:xfrm>
            <a:off x="764215" y="5817267"/>
            <a:ext cx="7419639" cy="595563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BFCA5BC2-197B-481D-93D5-C8F335B503B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0986" y="4595134"/>
            <a:ext cx="2442411" cy="1792798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6C03EA0B-A6BD-4BEE-A2B1-4BBEDA1B15B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4899" y="4589903"/>
            <a:ext cx="2442411" cy="1792798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35C38B7E-7F04-4C1F-832A-5CE52FA85C49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1880" y="3844578"/>
            <a:ext cx="239372" cy="1172555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5944FA93-4CC1-4012-8151-18BACFFE804E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8913" y="3681011"/>
            <a:ext cx="239372" cy="1172555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D6A79BE0-EB24-4A3A-85E4-2EB32F4755A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0062" y="4008552"/>
            <a:ext cx="239372" cy="1172555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54445854-8DD9-456D-9593-397F5A94AB5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1348" y="3737300"/>
            <a:ext cx="239372" cy="1172555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A17559FA-E353-4F8B-BF37-4E6893990A6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9297" y="4043801"/>
            <a:ext cx="239372" cy="1172555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40702B10-F1DB-42F9-B326-D8BA10E02396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8566" y="3883397"/>
            <a:ext cx="239372" cy="1172555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C52F18B5-7ED3-472A-8C13-C32BDB6C2D35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4344" y="3700774"/>
            <a:ext cx="239372" cy="1172555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9BC8A9F8-71A2-4A46-8C8F-44021034A014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0345" y="3883397"/>
            <a:ext cx="239372" cy="1172555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685CA8A7-E4E0-4ED1-8DFF-91F2E3CA482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2538" y="3681012"/>
            <a:ext cx="239372" cy="1172555"/>
          </a:xfrm>
          <a:prstGeom prst="rect">
            <a:avLst/>
          </a:prstGeom>
        </p:spPr>
      </p:pic>
      <p:sp>
        <p:nvSpPr>
          <p:cNvPr id="2" name="Arrow: Right 1">
            <a:hlinkClick r:id="rId8" action="ppaction://hlinksldjump"/>
            <a:extLst>
              <a:ext uri="{FF2B5EF4-FFF2-40B4-BE49-F238E27FC236}">
                <a16:creationId xmlns:a16="http://schemas.microsoft.com/office/drawing/2014/main" id="{6ABE66CD-6614-4481-AE68-DEF0A63FC629}"/>
              </a:ext>
            </a:extLst>
          </p:cNvPr>
          <p:cNvSpPr/>
          <p:nvPr/>
        </p:nvSpPr>
        <p:spPr>
          <a:xfrm>
            <a:off x="7601890" y="5682953"/>
            <a:ext cx="996219" cy="682656"/>
          </a:xfrm>
          <a:prstGeom prst="rightArrow">
            <a:avLst/>
          </a:prstGeom>
          <a:solidFill>
            <a:srgbClr val="FAB00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: Rounded Corners 29">
            <a:extLst>
              <a:ext uri="{FF2B5EF4-FFF2-40B4-BE49-F238E27FC236}">
                <a16:creationId xmlns:a16="http://schemas.microsoft.com/office/drawing/2014/main" id="{4C6E437D-89A8-4BA5-BE50-FA79AE321DAB}"/>
              </a:ext>
            </a:extLst>
          </p:cNvPr>
          <p:cNvSpPr/>
          <p:nvPr/>
        </p:nvSpPr>
        <p:spPr>
          <a:xfrm>
            <a:off x="4484914" y="2900453"/>
            <a:ext cx="2442411" cy="866274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400" dirty="0">
                <a:solidFill>
                  <a:schemeClr val="tx1"/>
                </a:solidFill>
              </a:rPr>
              <a:t>b) </a:t>
            </a:r>
            <a:r>
              <a:rPr lang="es-ES" sz="2400" dirty="0" err="1">
                <a:solidFill>
                  <a:schemeClr val="tx1"/>
                </a:solidFill>
              </a:rPr>
              <a:t>J’ai</a:t>
            </a:r>
            <a:r>
              <a:rPr lang="es-ES" sz="2400" dirty="0">
                <a:solidFill>
                  <a:schemeClr val="tx1"/>
                </a:solidFill>
              </a:rPr>
              <a:t> </a:t>
            </a:r>
            <a:r>
              <a:rPr lang="es-ES" sz="2400" dirty="0" err="1">
                <a:solidFill>
                  <a:schemeClr val="tx1"/>
                </a:solidFill>
              </a:rPr>
              <a:t>cinq</a:t>
            </a:r>
            <a:r>
              <a:rPr lang="es-ES" sz="2400" dirty="0">
                <a:solidFill>
                  <a:schemeClr val="tx1"/>
                </a:solidFill>
              </a:rPr>
              <a:t> </a:t>
            </a:r>
            <a:r>
              <a:rPr lang="es-ES" sz="2400" dirty="0" err="1">
                <a:solidFill>
                  <a:schemeClr val="tx1"/>
                </a:solidFill>
              </a:rPr>
              <a:t>ans</a:t>
            </a:r>
            <a:r>
              <a:rPr lang="es-ES" sz="2400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27" name="Rectangle: Rounded Corners 31">
            <a:extLst>
              <a:ext uri="{FF2B5EF4-FFF2-40B4-BE49-F238E27FC236}">
                <a16:creationId xmlns:a16="http://schemas.microsoft.com/office/drawing/2014/main" id="{EC069667-D4B5-4201-9F60-7FA858DDBD12}"/>
              </a:ext>
            </a:extLst>
          </p:cNvPr>
          <p:cNvSpPr/>
          <p:nvPr/>
        </p:nvSpPr>
        <p:spPr>
          <a:xfrm>
            <a:off x="1843108" y="2886896"/>
            <a:ext cx="2442411" cy="866274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400" dirty="0">
                <a:solidFill>
                  <a:sysClr val="windowText" lastClr="000000"/>
                </a:solidFill>
              </a:rPr>
              <a:t>a) </a:t>
            </a:r>
            <a:r>
              <a:rPr lang="es-ES" sz="2400" dirty="0" err="1">
                <a:solidFill>
                  <a:sysClr val="windowText" lastClr="000000"/>
                </a:solidFill>
              </a:rPr>
              <a:t>J’ai</a:t>
            </a:r>
            <a:r>
              <a:rPr lang="es-ES" sz="2400" dirty="0">
                <a:solidFill>
                  <a:sysClr val="windowText" lastClr="000000"/>
                </a:solidFill>
              </a:rPr>
              <a:t> dix </a:t>
            </a:r>
            <a:r>
              <a:rPr lang="es-ES" sz="2400" dirty="0" err="1">
                <a:solidFill>
                  <a:sysClr val="windowText" lastClr="000000"/>
                </a:solidFill>
              </a:rPr>
              <a:t>ans</a:t>
            </a:r>
            <a:r>
              <a:rPr lang="es-ES" sz="2400" dirty="0">
                <a:solidFill>
                  <a:sysClr val="windowText" lastClr="000000"/>
                </a:solidFill>
              </a:rPr>
              <a:t>.</a:t>
            </a:r>
            <a:endParaRPr lang="en-GB" sz="2400" dirty="0">
              <a:solidFill>
                <a:sysClr val="windowText" lastClr="000000"/>
              </a:solidFill>
            </a:endParaRP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685CA8A7-E4E0-4ED1-8DFF-91F2E3CA482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5238" y="3858310"/>
            <a:ext cx="239372" cy="1172555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35C38B7E-7F04-4C1F-832A-5CE52FA85C49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8083" y="3795000"/>
            <a:ext cx="239372" cy="1172555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5944FA93-4CC1-4012-8151-18BACFFE804E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7382" y="3621860"/>
            <a:ext cx="239372" cy="1172555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D6A79BE0-EB24-4A3A-85E4-2EB32F4755A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8531" y="3949401"/>
            <a:ext cx="239372" cy="1172555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54445854-8DD9-456D-9593-397F5A94AB5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9817" y="3678149"/>
            <a:ext cx="239372" cy="1172555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A17559FA-E353-4F8B-BF37-4E6893990A6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0735" y="3917448"/>
            <a:ext cx="239372" cy="1172555"/>
          </a:xfrm>
          <a:prstGeom prst="rect">
            <a:avLst/>
          </a:prstGeom>
        </p:spPr>
      </p:pic>
      <p:sp>
        <p:nvSpPr>
          <p:cNvPr id="39" name="Title 5">
            <a:extLst>
              <a:ext uri="{FF2B5EF4-FFF2-40B4-BE49-F238E27FC236}">
                <a16:creationId xmlns:a16="http://schemas.microsoft.com/office/drawing/2014/main" id="{60185737-A357-436E-8566-DE18BFDBE2D0}"/>
              </a:ext>
            </a:extLst>
          </p:cNvPr>
          <p:cNvSpPr txBox="1">
            <a:spLocks/>
          </p:cNvSpPr>
          <p:nvPr/>
        </p:nvSpPr>
        <p:spPr bwMode="auto">
          <a:xfrm>
            <a:off x="462318" y="441847"/>
            <a:ext cx="8220075" cy="13589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9pPr>
          </a:lstStyle>
          <a:p>
            <a:pPr eaLnBrk="1" hangingPunct="1"/>
            <a:r>
              <a:rPr lang="en-GB" altLang="en-US" dirty="0" err="1"/>
              <a:t>Quel</a:t>
            </a:r>
            <a:r>
              <a:rPr lang="en-GB" altLang="en-US" dirty="0"/>
              <a:t> </a:t>
            </a:r>
            <a:r>
              <a:rPr lang="en-GB" altLang="en-US" dirty="0" err="1"/>
              <a:t>âge</a:t>
            </a:r>
            <a:r>
              <a:rPr lang="en-GB" altLang="en-US" dirty="0"/>
              <a:t> as-</a:t>
            </a:r>
            <a:r>
              <a:rPr lang="en-GB" altLang="en-US" dirty="0" err="1"/>
              <a:t>tu</a:t>
            </a:r>
            <a:r>
              <a:rPr lang="en-GB" altLang="en-US" dirty="0"/>
              <a:t> ?</a:t>
            </a:r>
          </a:p>
        </p:txBody>
      </p:sp>
      <p:pic>
        <p:nvPicPr>
          <p:cNvPr id="40" name="Picture 14">
            <a:extLst>
              <a:ext uri="{FF2B5EF4-FFF2-40B4-BE49-F238E27FC236}">
                <a16:creationId xmlns:a16="http://schemas.microsoft.com/office/drawing/2014/main" id="{FFE23C4A-65E2-447F-BBB2-3BA8B01547F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790" y="605356"/>
            <a:ext cx="1009381" cy="10093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2" name="TextBox 41">
            <a:extLst>
              <a:ext uri="{FF2B5EF4-FFF2-40B4-BE49-F238E27FC236}">
                <a16:creationId xmlns:a16="http://schemas.microsoft.com/office/drawing/2014/main" id="{B83EF43E-71AB-4AC0-9EE7-E0DAA22D1A51}"/>
              </a:ext>
            </a:extLst>
          </p:cNvPr>
          <p:cNvSpPr txBox="1"/>
          <p:nvPr/>
        </p:nvSpPr>
        <p:spPr>
          <a:xfrm>
            <a:off x="2074807" y="1507336"/>
            <a:ext cx="5029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Listen carefully.</a:t>
            </a:r>
          </a:p>
          <a:p>
            <a:pPr algn="ctr"/>
            <a:r>
              <a:rPr lang="en-GB" dirty="0">
                <a:latin typeface="Twinkl" pitchFamily="2" charset="0"/>
              </a:rPr>
              <a:t>Which sentence do you hear?</a:t>
            </a:r>
          </a:p>
        </p:txBody>
      </p:sp>
      <p:pic>
        <p:nvPicPr>
          <p:cNvPr id="5" name="J'ai dix ans">
            <a:hlinkClick r:id="" action="ppaction://media"/>
            <a:extLst>
              <a:ext uri="{FF2B5EF4-FFF2-40B4-BE49-F238E27FC236}">
                <a16:creationId xmlns:a16="http://schemas.microsoft.com/office/drawing/2014/main" id="{A8905CA5-75C4-4D1A-B208-2604D6C9DAC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-871904" y="45050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17437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BD373"/>
                                      </p:to>
                                    </p:animClr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133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Picture 43">
            <a:extLst>
              <a:ext uri="{FF2B5EF4-FFF2-40B4-BE49-F238E27FC236}">
                <a16:creationId xmlns:a16="http://schemas.microsoft.com/office/drawing/2014/main" id="{3617D52E-359F-42B9-95FD-58BE490B655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-13563" b="1"/>
          <a:stretch/>
        </p:blipFill>
        <p:spPr>
          <a:xfrm>
            <a:off x="461257" y="1775394"/>
            <a:ext cx="8242506" cy="4590215"/>
          </a:xfrm>
          <a:prstGeom prst="roundRect">
            <a:avLst>
              <a:gd name="adj" fmla="val 3570"/>
            </a:avLst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9E1B5E32-31B1-4F71-97B9-8114E66FDE9A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3101"/>
          <a:stretch/>
        </p:blipFill>
        <p:spPr>
          <a:xfrm>
            <a:off x="764215" y="5817267"/>
            <a:ext cx="7419639" cy="595563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BFCA5BC2-197B-481D-93D5-C8F335B503B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0986" y="4595134"/>
            <a:ext cx="2442411" cy="1792798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6C03EA0B-A6BD-4BEE-A2B1-4BBEDA1B15B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4899" y="4589903"/>
            <a:ext cx="2442411" cy="1792798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D6A79BE0-EB24-4A3A-85E4-2EB32F4755A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1285" y="3766221"/>
            <a:ext cx="239372" cy="1172555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54445854-8DD9-456D-9593-397F5A94AB5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0062" y="3729140"/>
            <a:ext cx="239372" cy="1172555"/>
          </a:xfrm>
          <a:prstGeom prst="rect">
            <a:avLst/>
          </a:prstGeom>
        </p:spPr>
      </p:pic>
      <p:sp>
        <p:nvSpPr>
          <p:cNvPr id="2" name="Arrow: Right 1">
            <a:hlinkClick r:id="rId8" action="ppaction://hlinksldjump"/>
            <a:extLst>
              <a:ext uri="{FF2B5EF4-FFF2-40B4-BE49-F238E27FC236}">
                <a16:creationId xmlns:a16="http://schemas.microsoft.com/office/drawing/2014/main" id="{6ABE66CD-6614-4481-AE68-DEF0A63FC629}"/>
              </a:ext>
            </a:extLst>
          </p:cNvPr>
          <p:cNvSpPr/>
          <p:nvPr/>
        </p:nvSpPr>
        <p:spPr>
          <a:xfrm>
            <a:off x="7601890" y="5682953"/>
            <a:ext cx="996219" cy="682656"/>
          </a:xfrm>
          <a:prstGeom prst="rightArrow">
            <a:avLst/>
          </a:prstGeom>
          <a:solidFill>
            <a:srgbClr val="FAB00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: Rounded Corners 29">
            <a:extLst>
              <a:ext uri="{FF2B5EF4-FFF2-40B4-BE49-F238E27FC236}">
                <a16:creationId xmlns:a16="http://schemas.microsoft.com/office/drawing/2014/main" id="{4C6E437D-89A8-4BA5-BE50-FA79AE321DAB}"/>
              </a:ext>
            </a:extLst>
          </p:cNvPr>
          <p:cNvSpPr/>
          <p:nvPr/>
        </p:nvSpPr>
        <p:spPr>
          <a:xfrm>
            <a:off x="4582510" y="2882796"/>
            <a:ext cx="2442411" cy="866274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400" dirty="0">
                <a:solidFill>
                  <a:schemeClr val="tx1"/>
                </a:solidFill>
              </a:rPr>
              <a:t>b) </a:t>
            </a:r>
            <a:r>
              <a:rPr lang="es-ES" sz="2400" dirty="0" err="1">
                <a:solidFill>
                  <a:schemeClr val="tx1"/>
                </a:solidFill>
              </a:rPr>
              <a:t>J’ai</a:t>
            </a:r>
            <a:r>
              <a:rPr lang="es-ES" sz="2400" dirty="0">
                <a:solidFill>
                  <a:schemeClr val="tx1"/>
                </a:solidFill>
              </a:rPr>
              <a:t> dix </a:t>
            </a:r>
            <a:r>
              <a:rPr lang="es-ES" sz="2400" dirty="0" err="1">
                <a:solidFill>
                  <a:schemeClr val="tx1"/>
                </a:solidFill>
              </a:rPr>
              <a:t>ans</a:t>
            </a:r>
            <a:r>
              <a:rPr lang="es-ES" sz="2400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27" name="Rectangle: Rounded Corners 31">
            <a:extLst>
              <a:ext uri="{FF2B5EF4-FFF2-40B4-BE49-F238E27FC236}">
                <a16:creationId xmlns:a16="http://schemas.microsoft.com/office/drawing/2014/main" id="{EC069667-D4B5-4201-9F60-7FA858DDBD12}"/>
              </a:ext>
            </a:extLst>
          </p:cNvPr>
          <p:cNvSpPr/>
          <p:nvPr/>
        </p:nvSpPr>
        <p:spPr>
          <a:xfrm>
            <a:off x="1900986" y="2861102"/>
            <a:ext cx="2442411" cy="866274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400" dirty="0">
                <a:solidFill>
                  <a:sysClr val="windowText" lastClr="000000"/>
                </a:solidFill>
              </a:rPr>
              <a:t>a) </a:t>
            </a:r>
            <a:r>
              <a:rPr lang="es-ES" sz="2400" dirty="0" err="1">
                <a:solidFill>
                  <a:sysClr val="windowText" lastClr="000000"/>
                </a:solidFill>
              </a:rPr>
              <a:t>J’ai</a:t>
            </a:r>
            <a:r>
              <a:rPr lang="es-ES" sz="2400" dirty="0">
                <a:solidFill>
                  <a:sysClr val="windowText" lastClr="000000"/>
                </a:solidFill>
              </a:rPr>
              <a:t> </a:t>
            </a:r>
            <a:r>
              <a:rPr lang="es-ES" sz="2400" dirty="0" err="1">
                <a:solidFill>
                  <a:sysClr val="windowText" lastClr="000000"/>
                </a:solidFill>
              </a:rPr>
              <a:t>deux</a:t>
            </a:r>
            <a:r>
              <a:rPr lang="es-ES" sz="2400" dirty="0">
                <a:solidFill>
                  <a:sysClr val="windowText" lastClr="000000"/>
                </a:solidFill>
              </a:rPr>
              <a:t> </a:t>
            </a:r>
            <a:r>
              <a:rPr lang="es-ES" sz="2400" dirty="0" err="1">
                <a:solidFill>
                  <a:sysClr val="windowText" lastClr="000000"/>
                </a:solidFill>
              </a:rPr>
              <a:t>ans</a:t>
            </a:r>
            <a:r>
              <a:rPr lang="es-ES" sz="2400" dirty="0">
                <a:solidFill>
                  <a:sysClr val="windowText" lastClr="000000"/>
                </a:solidFill>
              </a:rPr>
              <a:t>.</a:t>
            </a:r>
            <a:endParaRPr lang="en-GB" sz="2400" dirty="0">
              <a:solidFill>
                <a:sysClr val="windowText" lastClr="000000"/>
              </a:solidFill>
            </a:endParaRPr>
          </a:p>
        </p:txBody>
      </p:sp>
      <p:pic>
        <p:nvPicPr>
          <p:cNvPr id="45" name="Picture 44">
            <a:extLst>
              <a:ext uri="{FF2B5EF4-FFF2-40B4-BE49-F238E27FC236}">
                <a16:creationId xmlns:a16="http://schemas.microsoft.com/office/drawing/2014/main" id="{35C38B7E-7F04-4C1F-832A-5CE52FA85C49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3530" y="3810514"/>
            <a:ext cx="239372" cy="1172555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5944FA93-4CC1-4012-8151-18BACFFE804E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0563" y="3646947"/>
            <a:ext cx="239372" cy="1172555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D6A79BE0-EB24-4A3A-85E4-2EB32F4755A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1712" y="3974488"/>
            <a:ext cx="239372" cy="1172555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54445854-8DD9-456D-9593-397F5A94AB5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2998" y="3703236"/>
            <a:ext cx="239372" cy="1172555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A17559FA-E353-4F8B-BF37-4E6893990A6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0947" y="4009737"/>
            <a:ext cx="239372" cy="1172555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35C38B7E-7F04-4C1F-832A-5CE52FA85C49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9733" y="3760936"/>
            <a:ext cx="239372" cy="1172555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5944FA93-4CC1-4012-8151-18BACFFE804E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9032" y="3587796"/>
            <a:ext cx="239372" cy="1172555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D6A79BE0-EB24-4A3A-85E4-2EB32F4755A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0181" y="3915337"/>
            <a:ext cx="239372" cy="1172555"/>
          </a:xfrm>
          <a:prstGeom prst="rect">
            <a:avLst/>
          </a:prstGeom>
        </p:spPr>
      </p:pic>
      <p:pic>
        <p:nvPicPr>
          <p:cNvPr id="66" name="Picture 65">
            <a:extLst>
              <a:ext uri="{FF2B5EF4-FFF2-40B4-BE49-F238E27FC236}">
                <a16:creationId xmlns:a16="http://schemas.microsoft.com/office/drawing/2014/main" id="{54445854-8DD9-456D-9593-397F5A94AB5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1467" y="3644085"/>
            <a:ext cx="239372" cy="1172555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A17559FA-E353-4F8B-BF37-4E6893990A6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2385" y="3883384"/>
            <a:ext cx="239372" cy="1172555"/>
          </a:xfrm>
          <a:prstGeom prst="rect">
            <a:avLst/>
          </a:prstGeom>
        </p:spPr>
      </p:pic>
      <p:sp>
        <p:nvSpPr>
          <p:cNvPr id="30" name="Title 5">
            <a:extLst>
              <a:ext uri="{FF2B5EF4-FFF2-40B4-BE49-F238E27FC236}">
                <a16:creationId xmlns:a16="http://schemas.microsoft.com/office/drawing/2014/main" id="{E81C9736-42EF-42DC-98E7-B6B9A7FEFA2F}"/>
              </a:ext>
            </a:extLst>
          </p:cNvPr>
          <p:cNvSpPr txBox="1">
            <a:spLocks/>
          </p:cNvSpPr>
          <p:nvPr/>
        </p:nvSpPr>
        <p:spPr bwMode="auto">
          <a:xfrm>
            <a:off x="462318" y="441847"/>
            <a:ext cx="8220075" cy="13589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9pPr>
          </a:lstStyle>
          <a:p>
            <a:pPr eaLnBrk="1" hangingPunct="1"/>
            <a:r>
              <a:rPr lang="en-GB" altLang="en-US" dirty="0" err="1"/>
              <a:t>Quel</a:t>
            </a:r>
            <a:r>
              <a:rPr lang="en-GB" altLang="en-US" dirty="0"/>
              <a:t> </a:t>
            </a:r>
            <a:r>
              <a:rPr lang="en-GB" altLang="en-US" dirty="0" err="1"/>
              <a:t>âge</a:t>
            </a:r>
            <a:r>
              <a:rPr lang="en-GB" altLang="en-US" dirty="0"/>
              <a:t> as-</a:t>
            </a:r>
            <a:r>
              <a:rPr lang="en-GB" altLang="en-US" dirty="0" err="1"/>
              <a:t>tu</a:t>
            </a:r>
            <a:r>
              <a:rPr lang="en-GB" altLang="en-US" dirty="0"/>
              <a:t> ?</a:t>
            </a:r>
          </a:p>
        </p:txBody>
      </p:sp>
      <p:pic>
        <p:nvPicPr>
          <p:cNvPr id="31" name="Picture 14">
            <a:extLst>
              <a:ext uri="{FF2B5EF4-FFF2-40B4-BE49-F238E27FC236}">
                <a16:creationId xmlns:a16="http://schemas.microsoft.com/office/drawing/2014/main" id="{D404EC1D-42D6-41F4-ADE7-B58A4FD5DBC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790" y="605356"/>
            <a:ext cx="1009381" cy="10093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740500F9-0FEC-4A7E-83C9-9136872E1713}"/>
              </a:ext>
            </a:extLst>
          </p:cNvPr>
          <p:cNvSpPr txBox="1"/>
          <p:nvPr/>
        </p:nvSpPr>
        <p:spPr>
          <a:xfrm>
            <a:off x="2074807" y="1507336"/>
            <a:ext cx="5029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Listen carefully.</a:t>
            </a:r>
          </a:p>
          <a:p>
            <a:pPr algn="ctr"/>
            <a:r>
              <a:rPr lang="en-GB" dirty="0">
                <a:latin typeface="Twinkl" pitchFamily="2" charset="0"/>
              </a:rPr>
              <a:t>Which sentence do you hear?</a:t>
            </a:r>
          </a:p>
        </p:txBody>
      </p:sp>
      <p:pic>
        <p:nvPicPr>
          <p:cNvPr id="5" name="J'ai deux ans">
            <a:hlinkClick r:id="" action="ppaction://media"/>
            <a:extLst>
              <a:ext uri="{FF2B5EF4-FFF2-40B4-BE49-F238E27FC236}">
                <a16:creationId xmlns:a16="http://schemas.microsoft.com/office/drawing/2014/main" id="{8B8813FE-318F-4B10-A9FD-F6066E2633A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-899818" y="53471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2033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BD373"/>
                                      </p:to>
                                    </p:animClr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143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Picture 43">
            <a:extLst>
              <a:ext uri="{FF2B5EF4-FFF2-40B4-BE49-F238E27FC236}">
                <a16:creationId xmlns:a16="http://schemas.microsoft.com/office/drawing/2014/main" id="{3617D52E-359F-42B9-95FD-58BE490B655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-13563" b="1"/>
          <a:stretch/>
        </p:blipFill>
        <p:spPr>
          <a:xfrm>
            <a:off x="450747" y="1822311"/>
            <a:ext cx="8242506" cy="4590215"/>
          </a:xfrm>
          <a:prstGeom prst="roundRect">
            <a:avLst>
              <a:gd name="adj" fmla="val 3570"/>
            </a:avLst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9E1B5E32-31B1-4F71-97B9-8114E66FDE9A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3101"/>
          <a:stretch/>
        </p:blipFill>
        <p:spPr>
          <a:xfrm>
            <a:off x="764215" y="5817267"/>
            <a:ext cx="7419639" cy="595563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BFCA5BC2-197B-481D-93D5-C8F335B503B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0986" y="4595134"/>
            <a:ext cx="2442411" cy="1792798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6C03EA0B-A6BD-4BEE-A2B1-4BBEDA1B15B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4899" y="4589903"/>
            <a:ext cx="2442411" cy="1792798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35C38B7E-7F04-4C1F-832A-5CE52FA85C49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1880" y="3844578"/>
            <a:ext cx="239372" cy="1172555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5944FA93-4CC1-4012-8151-18BACFFE804E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9571" y="3680188"/>
            <a:ext cx="239372" cy="1172555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D6A79BE0-EB24-4A3A-85E4-2EB32F4755A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5233" y="3957477"/>
            <a:ext cx="239372" cy="1172555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54445854-8DD9-456D-9593-397F5A94AB5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6129" y="3739606"/>
            <a:ext cx="239372" cy="1172555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A17559FA-E353-4F8B-BF37-4E6893990A6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7088" y="3969448"/>
            <a:ext cx="239372" cy="1172555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37F89C59-05D9-4111-A1DB-846C5372E9A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9595" y="3643197"/>
            <a:ext cx="239372" cy="1172555"/>
          </a:xfrm>
          <a:prstGeom prst="rect">
            <a:avLst/>
          </a:prstGeom>
        </p:spPr>
      </p:pic>
      <p:sp>
        <p:nvSpPr>
          <p:cNvPr id="2" name="Arrow: Right 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6ABE66CD-6614-4481-AE68-DEF0A63FC629}"/>
              </a:ext>
            </a:extLst>
          </p:cNvPr>
          <p:cNvSpPr/>
          <p:nvPr/>
        </p:nvSpPr>
        <p:spPr>
          <a:xfrm>
            <a:off x="7601890" y="5682953"/>
            <a:ext cx="996219" cy="682656"/>
          </a:xfrm>
          <a:prstGeom prst="rightArrow">
            <a:avLst/>
          </a:prstGeom>
          <a:solidFill>
            <a:srgbClr val="FAB00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: Rounded Corners 29">
            <a:extLst>
              <a:ext uri="{FF2B5EF4-FFF2-40B4-BE49-F238E27FC236}">
                <a16:creationId xmlns:a16="http://schemas.microsoft.com/office/drawing/2014/main" id="{4C6E437D-89A8-4BA5-BE50-FA79AE321DAB}"/>
              </a:ext>
            </a:extLst>
          </p:cNvPr>
          <p:cNvSpPr/>
          <p:nvPr/>
        </p:nvSpPr>
        <p:spPr>
          <a:xfrm>
            <a:off x="4628219" y="2776923"/>
            <a:ext cx="2442411" cy="866274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400" dirty="0">
                <a:solidFill>
                  <a:schemeClr val="tx1"/>
                </a:solidFill>
              </a:rPr>
              <a:t>b) </a:t>
            </a:r>
            <a:r>
              <a:rPr lang="es-ES" sz="2400" dirty="0" err="1">
                <a:solidFill>
                  <a:schemeClr val="tx1"/>
                </a:solidFill>
              </a:rPr>
              <a:t>J’ai</a:t>
            </a:r>
            <a:r>
              <a:rPr lang="es-ES" sz="2400" dirty="0">
                <a:solidFill>
                  <a:schemeClr val="tx1"/>
                </a:solidFill>
              </a:rPr>
              <a:t> </a:t>
            </a:r>
            <a:r>
              <a:rPr lang="es-ES" sz="2400" dirty="0" err="1">
                <a:solidFill>
                  <a:schemeClr val="tx1"/>
                </a:solidFill>
              </a:rPr>
              <a:t>neuf</a:t>
            </a:r>
            <a:r>
              <a:rPr lang="es-ES" sz="2400" dirty="0">
                <a:solidFill>
                  <a:schemeClr val="tx1"/>
                </a:solidFill>
              </a:rPr>
              <a:t> </a:t>
            </a:r>
            <a:r>
              <a:rPr lang="es-ES" sz="2400" dirty="0" err="1">
                <a:solidFill>
                  <a:schemeClr val="tx1"/>
                </a:solidFill>
              </a:rPr>
              <a:t>ans</a:t>
            </a:r>
            <a:r>
              <a:rPr lang="es-ES" sz="2400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27" name="Rectangle: Rounded Corners 31">
            <a:extLst>
              <a:ext uri="{FF2B5EF4-FFF2-40B4-BE49-F238E27FC236}">
                <a16:creationId xmlns:a16="http://schemas.microsoft.com/office/drawing/2014/main" id="{EC069667-D4B5-4201-9F60-7FA858DDBD12}"/>
              </a:ext>
            </a:extLst>
          </p:cNvPr>
          <p:cNvSpPr/>
          <p:nvPr/>
        </p:nvSpPr>
        <p:spPr>
          <a:xfrm>
            <a:off x="1958856" y="2772884"/>
            <a:ext cx="2442411" cy="866274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400" dirty="0">
                <a:solidFill>
                  <a:sysClr val="windowText" lastClr="000000"/>
                </a:solidFill>
              </a:rPr>
              <a:t>a) </a:t>
            </a:r>
            <a:r>
              <a:rPr lang="es-ES" sz="2400" dirty="0" err="1">
                <a:solidFill>
                  <a:sysClr val="windowText" lastClr="000000"/>
                </a:solidFill>
              </a:rPr>
              <a:t>J’ai</a:t>
            </a:r>
            <a:r>
              <a:rPr lang="es-ES" sz="2400" dirty="0">
                <a:solidFill>
                  <a:sysClr val="windowText" lastClr="000000"/>
                </a:solidFill>
              </a:rPr>
              <a:t> </a:t>
            </a:r>
            <a:r>
              <a:rPr lang="es-ES" sz="2400" dirty="0" err="1">
                <a:solidFill>
                  <a:sysClr val="windowText" lastClr="000000"/>
                </a:solidFill>
              </a:rPr>
              <a:t>huit</a:t>
            </a:r>
            <a:r>
              <a:rPr lang="es-ES" sz="2400" dirty="0">
                <a:solidFill>
                  <a:sysClr val="windowText" lastClr="000000"/>
                </a:solidFill>
              </a:rPr>
              <a:t> </a:t>
            </a:r>
            <a:r>
              <a:rPr lang="es-ES" sz="2400" dirty="0" err="1">
                <a:solidFill>
                  <a:sysClr val="windowText" lastClr="000000"/>
                </a:solidFill>
              </a:rPr>
              <a:t>ans</a:t>
            </a:r>
            <a:r>
              <a:rPr lang="es-ES" sz="2400" dirty="0">
                <a:solidFill>
                  <a:sysClr val="windowText" lastClr="000000"/>
                </a:solidFill>
              </a:rPr>
              <a:t>.</a:t>
            </a:r>
            <a:endParaRPr lang="en-GB" sz="2400" dirty="0">
              <a:solidFill>
                <a:sysClr val="windowText" lastClr="000000"/>
              </a:solidFill>
            </a:endParaRP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37F89C59-05D9-4111-A1DB-846C5372E9A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5382" y="3967826"/>
            <a:ext cx="239372" cy="1172555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37F89C59-05D9-4111-A1DB-846C5372E9A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5359" y="3853014"/>
            <a:ext cx="239372" cy="1172555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35C38B7E-7F04-4C1F-832A-5CE52FA85C49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3530" y="3810514"/>
            <a:ext cx="239372" cy="1172555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5944FA93-4CC1-4012-8151-18BACFFE804E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0563" y="3646947"/>
            <a:ext cx="239372" cy="1172555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D6A79BE0-EB24-4A3A-85E4-2EB32F4755A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1712" y="3974488"/>
            <a:ext cx="239372" cy="1172555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54445854-8DD9-456D-9593-397F5A94AB5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2998" y="3703236"/>
            <a:ext cx="239372" cy="1172555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35C38B7E-7F04-4C1F-832A-5CE52FA85C49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9984" y="3943586"/>
            <a:ext cx="239372" cy="1172555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5944FA93-4CC1-4012-8151-18BACFFE804E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9032" y="3587796"/>
            <a:ext cx="239372" cy="1172555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D6A79BE0-EB24-4A3A-85E4-2EB32F4755A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0181" y="3915337"/>
            <a:ext cx="239372" cy="1172555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54445854-8DD9-456D-9593-397F5A94AB5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1467" y="3644085"/>
            <a:ext cx="239372" cy="1172555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A17559FA-E353-4F8B-BF37-4E6893990A6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2385" y="3883384"/>
            <a:ext cx="239372" cy="1172555"/>
          </a:xfrm>
          <a:prstGeom prst="rect">
            <a:avLst/>
          </a:prstGeom>
        </p:spPr>
      </p:pic>
      <p:sp>
        <p:nvSpPr>
          <p:cNvPr id="39" name="Title 5">
            <a:extLst>
              <a:ext uri="{FF2B5EF4-FFF2-40B4-BE49-F238E27FC236}">
                <a16:creationId xmlns:a16="http://schemas.microsoft.com/office/drawing/2014/main" id="{77793D15-98D3-486D-8321-E0CFEF89334F}"/>
              </a:ext>
            </a:extLst>
          </p:cNvPr>
          <p:cNvSpPr txBox="1">
            <a:spLocks/>
          </p:cNvSpPr>
          <p:nvPr/>
        </p:nvSpPr>
        <p:spPr bwMode="auto">
          <a:xfrm>
            <a:off x="462318" y="441847"/>
            <a:ext cx="8220075" cy="13589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9pPr>
          </a:lstStyle>
          <a:p>
            <a:pPr eaLnBrk="1" hangingPunct="1"/>
            <a:r>
              <a:rPr lang="en-GB" altLang="en-US" dirty="0" err="1"/>
              <a:t>Quel</a:t>
            </a:r>
            <a:r>
              <a:rPr lang="en-GB" altLang="en-US" dirty="0"/>
              <a:t> </a:t>
            </a:r>
            <a:r>
              <a:rPr lang="en-GB" altLang="en-US" dirty="0" err="1"/>
              <a:t>âge</a:t>
            </a:r>
            <a:r>
              <a:rPr lang="en-GB" altLang="en-US" dirty="0"/>
              <a:t> as-</a:t>
            </a:r>
            <a:r>
              <a:rPr lang="en-GB" altLang="en-US" dirty="0" err="1"/>
              <a:t>tu</a:t>
            </a:r>
            <a:r>
              <a:rPr lang="en-GB" altLang="en-US" dirty="0"/>
              <a:t> ?</a:t>
            </a:r>
          </a:p>
        </p:txBody>
      </p:sp>
      <p:pic>
        <p:nvPicPr>
          <p:cNvPr id="47" name="Picture 14">
            <a:extLst>
              <a:ext uri="{FF2B5EF4-FFF2-40B4-BE49-F238E27FC236}">
                <a16:creationId xmlns:a16="http://schemas.microsoft.com/office/drawing/2014/main" id="{93C432E1-824F-43A0-A492-F80EEC5EF05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790" y="605356"/>
            <a:ext cx="1009381" cy="10093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" name="TextBox 47">
            <a:extLst>
              <a:ext uri="{FF2B5EF4-FFF2-40B4-BE49-F238E27FC236}">
                <a16:creationId xmlns:a16="http://schemas.microsoft.com/office/drawing/2014/main" id="{D795E8EB-7C3A-43AA-89AF-8EF1831341EE}"/>
              </a:ext>
            </a:extLst>
          </p:cNvPr>
          <p:cNvSpPr txBox="1"/>
          <p:nvPr/>
        </p:nvSpPr>
        <p:spPr>
          <a:xfrm>
            <a:off x="2074807" y="1507336"/>
            <a:ext cx="5029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Listen carefully.</a:t>
            </a:r>
          </a:p>
          <a:p>
            <a:pPr algn="ctr"/>
            <a:r>
              <a:rPr lang="en-GB" dirty="0">
                <a:latin typeface="Twinkl" pitchFamily="2" charset="0"/>
              </a:rPr>
              <a:t>Which sentence do you hear?</a:t>
            </a:r>
          </a:p>
        </p:txBody>
      </p:sp>
      <p:pic>
        <p:nvPicPr>
          <p:cNvPr id="5" name="J'ai huit ans">
            <a:hlinkClick r:id="" action="ppaction://media"/>
            <a:extLst>
              <a:ext uri="{FF2B5EF4-FFF2-40B4-BE49-F238E27FC236}">
                <a16:creationId xmlns:a16="http://schemas.microsoft.com/office/drawing/2014/main" id="{9F4A4403-F17F-422C-AB11-487876A3B8F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1018495" y="67967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0395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BD373"/>
                                      </p:to>
                                    </p:animClr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124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9ED8612-04C1-4AAE-91D7-53782EDC7D7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" b="41055"/>
          <a:stretch/>
        </p:blipFill>
        <p:spPr>
          <a:xfrm>
            <a:off x="1647706" y="2978834"/>
            <a:ext cx="5847302" cy="3442648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A6203573-991C-4EC3-9332-2ABF2889BA35}"/>
              </a:ext>
            </a:extLst>
          </p:cNvPr>
          <p:cNvGrpSpPr/>
          <p:nvPr/>
        </p:nvGrpSpPr>
        <p:grpSpPr>
          <a:xfrm>
            <a:off x="2416829" y="2108789"/>
            <a:ext cx="4309056" cy="4312693"/>
            <a:chOff x="1988822" y="2558955"/>
            <a:chExt cx="4309056" cy="4312693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2787D225-2F95-461C-810D-23C784FE22A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37114"/>
            <a:stretch/>
          </p:blipFill>
          <p:spPr>
            <a:xfrm flipH="1">
              <a:off x="4647620" y="2558955"/>
              <a:ext cx="1650258" cy="4312693"/>
            </a:xfrm>
            <a:prstGeom prst="rect">
              <a:avLst/>
            </a:prstGeom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788B0C42-4881-4F95-91CD-49B2CCFF2C4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37114"/>
            <a:stretch/>
          </p:blipFill>
          <p:spPr>
            <a:xfrm flipH="1">
              <a:off x="1988822" y="2558955"/>
              <a:ext cx="2326674" cy="4312693"/>
            </a:xfrm>
            <a:prstGeom prst="rect">
              <a:avLst/>
            </a:prstGeom>
          </p:spPr>
        </p:pic>
      </p:grpSp>
      <p:sp>
        <p:nvSpPr>
          <p:cNvPr id="7" name="Speech Bubble: Rectangle with Corners Rounded 6">
            <a:extLst>
              <a:ext uri="{FF2B5EF4-FFF2-40B4-BE49-F238E27FC236}">
                <a16:creationId xmlns:a16="http://schemas.microsoft.com/office/drawing/2014/main" id="{0B4AB09E-ED58-403E-BD5F-D49198FD8212}"/>
              </a:ext>
            </a:extLst>
          </p:cNvPr>
          <p:cNvSpPr/>
          <p:nvPr/>
        </p:nvSpPr>
        <p:spPr>
          <a:xfrm>
            <a:off x="6471990" y="2027275"/>
            <a:ext cx="2086437" cy="993775"/>
          </a:xfrm>
          <a:prstGeom prst="wedgeRoundRectCallout">
            <a:avLst>
              <a:gd name="adj1" fmla="val -48306"/>
              <a:gd name="adj2" fmla="val 73487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dirty="0" err="1">
                <a:solidFill>
                  <a:schemeClr val="tx1"/>
                </a:solidFill>
              </a:rPr>
              <a:t>J’ai</a:t>
            </a:r>
            <a:r>
              <a:rPr lang="en-GB" dirty="0">
                <a:solidFill>
                  <a:schemeClr val="tx1"/>
                </a:solidFill>
              </a:rPr>
              <a:t> ___ ans.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8" name="Speech Bubble: Rectangle with Corners Rounded 7">
            <a:extLst>
              <a:ext uri="{FF2B5EF4-FFF2-40B4-BE49-F238E27FC236}">
                <a16:creationId xmlns:a16="http://schemas.microsoft.com/office/drawing/2014/main" id="{F70BC09C-D287-495B-9F94-1F6704A6F9B0}"/>
              </a:ext>
            </a:extLst>
          </p:cNvPr>
          <p:cNvSpPr/>
          <p:nvPr/>
        </p:nvSpPr>
        <p:spPr>
          <a:xfrm>
            <a:off x="577514" y="2121199"/>
            <a:ext cx="2094497" cy="993775"/>
          </a:xfrm>
          <a:prstGeom prst="wedgeRoundRectCallout">
            <a:avLst>
              <a:gd name="adj1" fmla="val 65511"/>
              <a:gd name="adj2" fmla="val 37780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dirty="0" err="1">
                <a:solidFill>
                  <a:schemeClr val="tx1"/>
                </a:solidFill>
              </a:rPr>
              <a:t>Quel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âge</a:t>
            </a:r>
            <a:r>
              <a:rPr lang="en-GB" dirty="0">
                <a:solidFill>
                  <a:schemeClr val="tx1"/>
                </a:solidFill>
              </a:rPr>
              <a:t> as-</a:t>
            </a:r>
            <a:r>
              <a:rPr lang="en-GB" dirty="0" err="1">
                <a:solidFill>
                  <a:schemeClr val="tx1"/>
                </a:solidFill>
              </a:rPr>
              <a:t>tu</a:t>
            </a:r>
            <a:r>
              <a:rPr lang="en-GB" dirty="0">
                <a:solidFill>
                  <a:schemeClr val="tx1"/>
                </a:solidFill>
              </a:rPr>
              <a:t> ?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0" name="Rectangular Callout 23">
            <a:extLst>
              <a:ext uri="{FF2B5EF4-FFF2-40B4-BE49-F238E27FC236}">
                <a16:creationId xmlns:a16="http://schemas.microsoft.com/office/drawing/2014/main" id="{F6C7CE2D-DCDE-41D0-AB76-FEF0B1816DD0}"/>
              </a:ext>
            </a:extLst>
          </p:cNvPr>
          <p:cNvSpPr/>
          <p:nvPr/>
        </p:nvSpPr>
        <p:spPr bwMode="auto">
          <a:xfrm>
            <a:off x="2724574" y="4639653"/>
            <a:ext cx="3705889" cy="811976"/>
          </a:xfrm>
          <a:custGeom>
            <a:avLst/>
            <a:gdLst>
              <a:gd name="connsiteX0" fmla="*/ 0 w 7632700"/>
              <a:gd name="connsiteY0" fmla="*/ 0 h 811976"/>
              <a:gd name="connsiteX1" fmla="*/ 4452408 w 7632700"/>
              <a:gd name="connsiteY1" fmla="*/ 0 h 811976"/>
              <a:gd name="connsiteX2" fmla="*/ 4452408 w 7632700"/>
              <a:gd name="connsiteY2" fmla="*/ 0 h 811976"/>
              <a:gd name="connsiteX3" fmla="*/ 6360583 w 7632700"/>
              <a:gd name="connsiteY3" fmla="*/ 0 h 811976"/>
              <a:gd name="connsiteX4" fmla="*/ 7632700 w 7632700"/>
              <a:gd name="connsiteY4" fmla="*/ 0 h 811976"/>
              <a:gd name="connsiteX5" fmla="*/ 7632700 w 7632700"/>
              <a:gd name="connsiteY5" fmla="*/ 473653 h 811976"/>
              <a:gd name="connsiteX6" fmla="*/ 7632700 w 7632700"/>
              <a:gd name="connsiteY6" fmla="*/ 571842 h 811976"/>
              <a:gd name="connsiteX7" fmla="*/ 7632700 w 7632700"/>
              <a:gd name="connsiteY7" fmla="*/ 676647 h 811976"/>
              <a:gd name="connsiteX8" fmla="*/ 7632700 w 7632700"/>
              <a:gd name="connsiteY8" fmla="*/ 811976 h 811976"/>
              <a:gd name="connsiteX9" fmla="*/ 6360583 w 7632700"/>
              <a:gd name="connsiteY9" fmla="*/ 811976 h 811976"/>
              <a:gd name="connsiteX10" fmla="*/ 4452408 w 7632700"/>
              <a:gd name="connsiteY10" fmla="*/ 811976 h 811976"/>
              <a:gd name="connsiteX11" fmla="*/ 4452408 w 7632700"/>
              <a:gd name="connsiteY11" fmla="*/ 811976 h 811976"/>
              <a:gd name="connsiteX12" fmla="*/ 0 w 7632700"/>
              <a:gd name="connsiteY12" fmla="*/ 811976 h 811976"/>
              <a:gd name="connsiteX13" fmla="*/ 0 w 7632700"/>
              <a:gd name="connsiteY13" fmla="*/ 676647 h 811976"/>
              <a:gd name="connsiteX14" fmla="*/ 0 w 7632700"/>
              <a:gd name="connsiteY14" fmla="*/ 473653 h 811976"/>
              <a:gd name="connsiteX15" fmla="*/ 0 w 7632700"/>
              <a:gd name="connsiteY15" fmla="*/ 473653 h 811976"/>
              <a:gd name="connsiteX16" fmla="*/ 0 w 7632700"/>
              <a:gd name="connsiteY16" fmla="*/ 0 h 811976"/>
              <a:gd name="connsiteX0" fmla="*/ 0 w 7632700"/>
              <a:gd name="connsiteY0" fmla="*/ 0 h 811976"/>
              <a:gd name="connsiteX1" fmla="*/ 4452408 w 7632700"/>
              <a:gd name="connsiteY1" fmla="*/ 0 h 811976"/>
              <a:gd name="connsiteX2" fmla="*/ 4452408 w 7632700"/>
              <a:gd name="connsiteY2" fmla="*/ 0 h 811976"/>
              <a:gd name="connsiteX3" fmla="*/ 6360583 w 7632700"/>
              <a:gd name="connsiteY3" fmla="*/ 0 h 811976"/>
              <a:gd name="connsiteX4" fmla="*/ 7632700 w 7632700"/>
              <a:gd name="connsiteY4" fmla="*/ 0 h 811976"/>
              <a:gd name="connsiteX5" fmla="*/ 7632700 w 7632700"/>
              <a:gd name="connsiteY5" fmla="*/ 571842 h 811976"/>
              <a:gd name="connsiteX6" fmla="*/ 7632700 w 7632700"/>
              <a:gd name="connsiteY6" fmla="*/ 676647 h 811976"/>
              <a:gd name="connsiteX7" fmla="*/ 7632700 w 7632700"/>
              <a:gd name="connsiteY7" fmla="*/ 811976 h 811976"/>
              <a:gd name="connsiteX8" fmla="*/ 6360583 w 7632700"/>
              <a:gd name="connsiteY8" fmla="*/ 811976 h 811976"/>
              <a:gd name="connsiteX9" fmla="*/ 4452408 w 7632700"/>
              <a:gd name="connsiteY9" fmla="*/ 811976 h 811976"/>
              <a:gd name="connsiteX10" fmla="*/ 4452408 w 7632700"/>
              <a:gd name="connsiteY10" fmla="*/ 811976 h 811976"/>
              <a:gd name="connsiteX11" fmla="*/ 0 w 7632700"/>
              <a:gd name="connsiteY11" fmla="*/ 811976 h 811976"/>
              <a:gd name="connsiteX12" fmla="*/ 0 w 7632700"/>
              <a:gd name="connsiteY12" fmla="*/ 676647 h 811976"/>
              <a:gd name="connsiteX13" fmla="*/ 0 w 7632700"/>
              <a:gd name="connsiteY13" fmla="*/ 473653 h 811976"/>
              <a:gd name="connsiteX14" fmla="*/ 0 w 7632700"/>
              <a:gd name="connsiteY14" fmla="*/ 473653 h 811976"/>
              <a:gd name="connsiteX15" fmla="*/ 0 w 7632700"/>
              <a:gd name="connsiteY15" fmla="*/ 0 h 811976"/>
              <a:gd name="connsiteX0" fmla="*/ 0 w 7632700"/>
              <a:gd name="connsiteY0" fmla="*/ 0 h 811976"/>
              <a:gd name="connsiteX1" fmla="*/ 4452408 w 7632700"/>
              <a:gd name="connsiteY1" fmla="*/ 0 h 811976"/>
              <a:gd name="connsiteX2" fmla="*/ 4452408 w 7632700"/>
              <a:gd name="connsiteY2" fmla="*/ 0 h 811976"/>
              <a:gd name="connsiteX3" fmla="*/ 6360583 w 7632700"/>
              <a:gd name="connsiteY3" fmla="*/ 0 h 811976"/>
              <a:gd name="connsiteX4" fmla="*/ 7632700 w 7632700"/>
              <a:gd name="connsiteY4" fmla="*/ 0 h 811976"/>
              <a:gd name="connsiteX5" fmla="*/ 7632700 w 7632700"/>
              <a:gd name="connsiteY5" fmla="*/ 676647 h 811976"/>
              <a:gd name="connsiteX6" fmla="*/ 7632700 w 7632700"/>
              <a:gd name="connsiteY6" fmla="*/ 811976 h 811976"/>
              <a:gd name="connsiteX7" fmla="*/ 6360583 w 7632700"/>
              <a:gd name="connsiteY7" fmla="*/ 811976 h 811976"/>
              <a:gd name="connsiteX8" fmla="*/ 4452408 w 7632700"/>
              <a:gd name="connsiteY8" fmla="*/ 811976 h 811976"/>
              <a:gd name="connsiteX9" fmla="*/ 4452408 w 7632700"/>
              <a:gd name="connsiteY9" fmla="*/ 811976 h 811976"/>
              <a:gd name="connsiteX10" fmla="*/ 0 w 7632700"/>
              <a:gd name="connsiteY10" fmla="*/ 811976 h 811976"/>
              <a:gd name="connsiteX11" fmla="*/ 0 w 7632700"/>
              <a:gd name="connsiteY11" fmla="*/ 676647 h 811976"/>
              <a:gd name="connsiteX12" fmla="*/ 0 w 7632700"/>
              <a:gd name="connsiteY12" fmla="*/ 473653 h 811976"/>
              <a:gd name="connsiteX13" fmla="*/ 0 w 7632700"/>
              <a:gd name="connsiteY13" fmla="*/ 473653 h 811976"/>
              <a:gd name="connsiteX14" fmla="*/ 0 w 7632700"/>
              <a:gd name="connsiteY14" fmla="*/ 0 h 811976"/>
              <a:gd name="connsiteX0" fmla="*/ 0 w 7632700"/>
              <a:gd name="connsiteY0" fmla="*/ 0 h 811976"/>
              <a:gd name="connsiteX1" fmla="*/ 4452408 w 7632700"/>
              <a:gd name="connsiteY1" fmla="*/ 0 h 811976"/>
              <a:gd name="connsiteX2" fmla="*/ 4452408 w 7632700"/>
              <a:gd name="connsiteY2" fmla="*/ 0 h 811976"/>
              <a:gd name="connsiteX3" fmla="*/ 6360583 w 7632700"/>
              <a:gd name="connsiteY3" fmla="*/ 0 h 811976"/>
              <a:gd name="connsiteX4" fmla="*/ 7632700 w 7632700"/>
              <a:gd name="connsiteY4" fmla="*/ 0 h 811976"/>
              <a:gd name="connsiteX5" fmla="*/ 7632700 w 7632700"/>
              <a:gd name="connsiteY5" fmla="*/ 811976 h 811976"/>
              <a:gd name="connsiteX6" fmla="*/ 6360583 w 7632700"/>
              <a:gd name="connsiteY6" fmla="*/ 811976 h 811976"/>
              <a:gd name="connsiteX7" fmla="*/ 4452408 w 7632700"/>
              <a:gd name="connsiteY7" fmla="*/ 811976 h 811976"/>
              <a:gd name="connsiteX8" fmla="*/ 4452408 w 7632700"/>
              <a:gd name="connsiteY8" fmla="*/ 811976 h 811976"/>
              <a:gd name="connsiteX9" fmla="*/ 0 w 7632700"/>
              <a:gd name="connsiteY9" fmla="*/ 811976 h 811976"/>
              <a:gd name="connsiteX10" fmla="*/ 0 w 7632700"/>
              <a:gd name="connsiteY10" fmla="*/ 676647 h 811976"/>
              <a:gd name="connsiteX11" fmla="*/ 0 w 7632700"/>
              <a:gd name="connsiteY11" fmla="*/ 473653 h 811976"/>
              <a:gd name="connsiteX12" fmla="*/ 0 w 7632700"/>
              <a:gd name="connsiteY12" fmla="*/ 473653 h 811976"/>
              <a:gd name="connsiteX13" fmla="*/ 0 w 7632700"/>
              <a:gd name="connsiteY13" fmla="*/ 0 h 8119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632700" h="811976">
                <a:moveTo>
                  <a:pt x="0" y="0"/>
                </a:moveTo>
                <a:lnTo>
                  <a:pt x="4452408" y="0"/>
                </a:lnTo>
                <a:lnTo>
                  <a:pt x="4452408" y="0"/>
                </a:lnTo>
                <a:lnTo>
                  <a:pt x="6360583" y="0"/>
                </a:lnTo>
                <a:lnTo>
                  <a:pt x="7632700" y="0"/>
                </a:lnTo>
                <a:lnTo>
                  <a:pt x="7632700" y="811976"/>
                </a:lnTo>
                <a:lnTo>
                  <a:pt x="6360583" y="811976"/>
                </a:lnTo>
                <a:lnTo>
                  <a:pt x="4452408" y="811976"/>
                </a:lnTo>
                <a:lnTo>
                  <a:pt x="4452408" y="811976"/>
                </a:lnTo>
                <a:lnTo>
                  <a:pt x="0" y="811976"/>
                </a:lnTo>
                <a:lnTo>
                  <a:pt x="0" y="676647"/>
                </a:lnTo>
                <a:lnTo>
                  <a:pt x="0" y="473653"/>
                </a:lnTo>
                <a:lnTo>
                  <a:pt x="0" y="473653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 w="285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>
                <a:solidFill>
                  <a:schemeClr val="tx1"/>
                </a:solidFill>
                <a:latin typeface="Twinkl" pitchFamily="2" charset="0"/>
              </a:rPr>
              <a:t>What question do we need?</a:t>
            </a:r>
          </a:p>
        </p:txBody>
      </p:sp>
      <p:sp>
        <p:nvSpPr>
          <p:cNvPr id="12" name="Rectangular Callout 23">
            <a:extLst>
              <a:ext uri="{FF2B5EF4-FFF2-40B4-BE49-F238E27FC236}">
                <a16:creationId xmlns:a16="http://schemas.microsoft.com/office/drawing/2014/main" id="{74078B48-7A5E-4C4B-A398-C49F8B7E24F8}"/>
              </a:ext>
            </a:extLst>
          </p:cNvPr>
          <p:cNvSpPr/>
          <p:nvPr/>
        </p:nvSpPr>
        <p:spPr bwMode="auto">
          <a:xfrm>
            <a:off x="2738642" y="5553236"/>
            <a:ext cx="3705889" cy="811976"/>
          </a:xfrm>
          <a:custGeom>
            <a:avLst/>
            <a:gdLst>
              <a:gd name="connsiteX0" fmla="*/ 0 w 7632700"/>
              <a:gd name="connsiteY0" fmla="*/ 0 h 811976"/>
              <a:gd name="connsiteX1" fmla="*/ 4452408 w 7632700"/>
              <a:gd name="connsiteY1" fmla="*/ 0 h 811976"/>
              <a:gd name="connsiteX2" fmla="*/ 4452408 w 7632700"/>
              <a:gd name="connsiteY2" fmla="*/ 0 h 811976"/>
              <a:gd name="connsiteX3" fmla="*/ 6360583 w 7632700"/>
              <a:gd name="connsiteY3" fmla="*/ 0 h 811976"/>
              <a:gd name="connsiteX4" fmla="*/ 7632700 w 7632700"/>
              <a:gd name="connsiteY4" fmla="*/ 0 h 811976"/>
              <a:gd name="connsiteX5" fmla="*/ 7632700 w 7632700"/>
              <a:gd name="connsiteY5" fmla="*/ 473653 h 811976"/>
              <a:gd name="connsiteX6" fmla="*/ 7632700 w 7632700"/>
              <a:gd name="connsiteY6" fmla="*/ 571842 h 811976"/>
              <a:gd name="connsiteX7" fmla="*/ 7632700 w 7632700"/>
              <a:gd name="connsiteY7" fmla="*/ 676647 h 811976"/>
              <a:gd name="connsiteX8" fmla="*/ 7632700 w 7632700"/>
              <a:gd name="connsiteY8" fmla="*/ 811976 h 811976"/>
              <a:gd name="connsiteX9" fmla="*/ 6360583 w 7632700"/>
              <a:gd name="connsiteY9" fmla="*/ 811976 h 811976"/>
              <a:gd name="connsiteX10" fmla="*/ 4452408 w 7632700"/>
              <a:gd name="connsiteY10" fmla="*/ 811976 h 811976"/>
              <a:gd name="connsiteX11" fmla="*/ 4452408 w 7632700"/>
              <a:gd name="connsiteY11" fmla="*/ 811976 h 811976"/>
              <a:gd name="connsiteX12" fmla="*/ 0 w 7632700"/>
              <a:gd name="connsiteY12" fmla="*/ 811976 h 811976"/>
              <a:gd name="connsiteX13" fmla="*/ 0 w 7632700"/>
              <a:gd name="connsiteY13" fmla="*/ 676647 h 811976"/>
              <a:gd name="connsiteX14" fmla="*/ 0 w 7632700"/>
              <a:gd name="connsiteY14" fmla="*/ 473653 h 811976"/>
              <a:gd name="connsiteX15" fmla="*/ 0 w 7632700"/>
              <a:gd name="connsiteY15" fmla="*/ 473653 h 811976"/>
              <a:gd name="connsiteX16" fmla="*/ 0 w 7632700"/>
              <a:gd name="connsiteY16" fmla="*/ 0 h 811976"/>
              <a:gd name="connsiteX0" fmla="*/ 0 w 7632700"/>
              <a:gd name="connsiteY0" fmla="*/ 0 h 811976"/>
              <a:gd name="connsiteX1" fmla="*/ 4452408 w 7632700"/>
              <a:gd name="connsiteY1" fmla="*/ 0 h 811976"/>
              <a:gd name="connsiteX2" fmla="*/ 4452408 w 7632700"/>
              <a:gd name="connsiteY2" fmla="*/ 0 h 811976"/>
              <a:gd name="connsiteX3" fmla="*/ 6360583 w 7632700"/>
              <a:gd name="connsiteY3" fmla="*/ 0 h 811976"/>
              <a:gd name="connsiteX4" fmla="*/ 7632700 w 7632700"/>
              <a:gd name="connsiteY4" fmla="*/ 0 h 811976"/>
              <a:gd name="connsiteX5" fmla="*/ 7632700 w 7632700"/>
              <a:gd name="connsiteY5" fmla="*/ 571842 h 811976"/>
              <a:gd name="connsiteX6" fmla="*/ 7632700 w 7632700"/>
              <a:gd name="connsiteY6" fmla="*/ 676647 h 811976"/>
              <a:gd name="connsiteX7" fmla="*/ 7632700 w 7632700"/>
              <a:gd name="connsiteY7" fmla="*/ 811976 h 811976"/>
              <a:gd name="connsiteX8" fmla="*/ 6360583 w 7632700"/>
              <a:gd name="connsiteY8" fmla="*/ 811976 h 811976"/>
              <a:gd name="connsiteX9" fmla="*/ 4452408 w 7632700"/>
              <a:gd name="connsiteY9" fmla="*/ 811976 h 811976"/>
              <a:gd name="connsiteX10" fmla="*/ 4452408 w 7632700"/>
              <a:gd name="connsiteY10" fmla="*/ 811976 h 811976"/>
              <a:gd name="connsiteX11" fmla="*/ 0 w 7632700"/>
              <a:gd name="connsiteY11" fmla="*/ 811976 h 811976"/>
              <a:gd name="connsiteX12" fmla="*/ 0 w 7632700"/>
              <a:gd name="connsiteY12" fmla="*/ 676647 h 811976"/>
              <a:gd name="connsiteX13" fmla="*/ 0 w 7632700"/>
              <a:gd name="connsiteY13" fmla="*/ 473653 h 811976"/>
              <a:gd name="connsiteX14" fmla="*/ 0 w 7632700"/>
              <a:gd name="connsiteY14" fmla="*/ 473653 h 811976"/>
              <a:gd name="connsiteX15" fmla="*/ 0 w 7632700"/>
              <a:gd name="connsiteY15" fmla="*/ 0 h 811976"/>
              <a:gd name="connsiteX0" fmla="*/ 0 w 7632700"/>
              <a:gd name="connsiteY0" fmla="*/ 0 h 811976"/>
              <a:gd name="connsiteX1" fmla="*/ 4452408 w 7632700"/>
              <a:gd name="connsiteY1" fmla="*/ 0 h 811976"/>
              <a:gd name="connsiteX2" fmla="*/ 4452408 w 7632700"/>
              <a:gd name="connsiteY2" fmla="*/ 0 h 811976"/>
              <a:gd name="connsiteX3" fmla="*/ 6360583 w 7632700"/>
              <a:gd name="connsiteY3" fmla="*/ 0 h 811976"/>
              <a:gd name="connsiteX4" fmla="*/ 7632700 w 7632700"/>
              <a:gd name="connsiteY4" fmla="*/ 0 h 811976"/>
              <a:gd name="connsiteX5" fmla="*/ 7632700 w 7632700"/>
              <a:gd name="connsiteY5" fmla="*/ 676647 h 811976"/>
              <a:gd name="connsiteX6" fmla="*/ 7632700 w 7632700"/>
              <a:gd name="connsiteY6" fmla="*/ 811976 h 811976"/>
              <a:gd name="connsiteX7" fmla="*/ 6360583 w 7632700"/>
              <a:gd name="connsiteY7" fmla="*/ 811976 h 811976"/>
              <a:gd name="connsiteX8" fmla="*/ 4452408 w 7632700"/>
              <a:gd name="connsiteY8" fmla="*/ 811976 h 811976"/>
              <a:gd name="connsiteX9" fmla="*/ 4452408 w 7632700"/>
              <a:gd name="connsiteY9" fmla="*/ 811976 h 811976"/>
              <a:gd name="connsiteX10" fmla="*/ 0 w 7632700"/>
              <a:gd name="connsiteY10" fmla="*/ 811976 h 811976"/>
              <a:gd name="connsiteX11" fmla="*/ 0 w 7632700"/>
              <a:gd name="connsiteY11" fmla="*/ 676647 h 811976"/>
              <a:gd name="connsiteX12" fmla="*/ 0 w 7632700"/>
              <a:gd name="connsiteY12" fmla="*/ 473653 h 811976"/>
              <a:gd name="connsiteX13" fmla="*/ 0 w 7632700"/>
              <a:gd name="connsiteY13" fmla="*/ 473653 h 811976"/>
              <a:gd name="connsiteX14" fmla="*/ 0 w 7632700"/>
              <a:gd name="connsiteY14" fmla="*/ 0 h 811976"/>
              <a:gd name="connsiteX0" fmla="*/ 0 w 7632700"/>
              <a:gd name="connsiteY0" fmla="*/ 0 h 811976"/>
              <a:gd name="connsiteX1" fmla="*/ 4452408 w 7632700"/>
              <a:gd name="connsiteY1" fmla="*/ 0 h 811976"/>
              <a:gd name="connsiteX2" fmla="*/ 4452408 w 7632700"/>
              <a:gd name="connsiteY2" fmla="*/ 0 h 811976"/>
              <a:gd name="connsiteX3" fmla="*/ 6360583 w 7632700"/>
              <a:gd name="connsiteY3" fmla="*/ 0 h 811976"/>
              <a:gd name="connsiteX4" fmla="*/ 7632700 w 7632700"/>
              <a:gd name="connsiteY4" fmla="*/ 0 h 811976"/>
              <a:gd name="connsiteX5" fmla="*/ 7632700 w 7632700"/>
              <a:gd name="connsiteY5" fmla="*/ 811976 h 811976"/>
              <a:gd name="connsiteX6" fmla="*/ 6360583 w 7632700"/>
              <a:gd name="connsiteY6" fmla="*/ 811976 h 811976"/>
              <a:gd name="connsiteX7" fmla="*/ 4452408 w 7632700"/>
              <a:gd name="connsiteY7" fmla="*/ 811976 h 811976"/>
              <a:gd name="connsiteX8" fmla="*/ 4452408 w 7632700"/>
              <a:gd name="connsiteY8" fmla="*/ 811976 h 811976"/>
              <a:gd name="connsiteX9" fmla="*/ 0 w 7632700"/>
              <a:gd name="connsiteY9" fmla="*/ 811976 h 811976"/>
              <a:gd name="connsiteX10" fmla="*/ 0 w 7632700"/>
              <a:gd name="connsiteY10" fmla="*/ 676647 h 811976"/>
              <a:gd name="connsiteX11" fmla="*/ 0 w 7632700"/>
              <a:gd name="connsiteY11" fmla="*/ 473653 h 811976"/>
              <a:gd name="connsiteX12" fmla="*/ 0 w 7632700"/>
              <a:gd name="connsiteY12" fmla="*/ 473653 h 811976"/>
              <a:gd name="connsiteX13" fmla="*/ 0 w 7632700"/>
              <a:gd name="connsiteY13" fmla="*/ 0 h 8119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632700" h="811976">
                <a:moveTo>
                  <a:pt x="0" y="0"/>
                </a:moveTo>
                <a:lnTo>
                  <a:pt x="4452408" y="0"/>
                </a:lnTo>
                <a:lnTo>
                  <a:pt x="4452408" y="0"/>
                </a:lnTo>
                <a:lnTo>
                  <a:pt x="6360583" y="0"/>
                </a:lnTo>
                <a:lnTo>
                  <a:pt x="7632700" y="0"/>
                </a:lnTo>
                <a:lnTo>
                  <a:pt x="7632700" y="811976"/>
                </a:lnTo>
                <a:lnTo>
                  <a:pt x="6360583" y="811976"/>
                </a:lnTo>
                <a:lnTo>
                  <a:pt x="4452408" y="811976"/>
                </a:lnTo>
                <a:lnTo>
                  <a:pt x="4452408" y="811976"/>
                </a:lnTo>
                <a:lnTo>
                  <a:pt x="0" y="811976"/>
                </a:lnTo>
                <a:lnTo>
                  <a:pt x="0" y="676647"/>
                </a:lnTo>
                <a:lnTo>
                  <a:pt x="0" y="473653"/>
                </a:lnTo>
                <a:lnTo>
                  <a:pt x="0" y="473653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 w="285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>
                <a:solidFill>
                  <a:schemeClr val="tx1"/>
                </a:solidFill>
                <a:latin typeface="Twinkl" pitchFamily="2" charset="0"/>
              </a:rPr>
              <a:t>What’s the answer?</a:t>
            </a:r>
          </a:p>
        </p:txBody>
      </p:sp>
      <p:sp>
        <p:nvSpPr>
          <p:cNvPr id="14" name="Title 5">
            <a:extLst>
              <a:ext uri="{FF2B5EF4-FFF2-40B4-BE49-F238E27FC236}">
                <a16:creationId xmlns:a16="http://schemas.microsoft.com/office/drawing/2014/main" id="{45FE2332-1F10-4D07-A497-1003DA799C31}"/>
              </a:ext>
            </a:extLst>
          </p:cNvPr>
          <p:cNvSpPr txBox="1">
            <a:spLocks/>
          </p:cNvSpPr>
          <p:nvPr/>
        </p:nvSpPr>
        <p:spPr bwMode="auto">
          <a:xfrm>
            <a:off x="462318" y="441847"/>
            <a:ext cx="8220075" cy="13589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9pPr>
          </a:lstStyle>
          <a:p>
            <a:pPr algn="ctr"/>
            <a:r>
              <a:rPr lang="en-GB" sz="3600" b="1" dirty="0">
                <a:latin typeface="Twinkl" pitchFamily="2" charset="0"/>
                <a:cs typeface="Calibri" panose="020F0502020204030204" pitchFamily="34" charset="0"/>
              </a:rPr>
              <a:t>À </a:t>
            </a:r>
            <a:r>
              <a:rPr lang="en-GB" sz="3600" b="1" dirty="0" err="1">
                <a:latin typeface="Twinkl" pitchFamily="2" charset="0"/>
                <a:cs typeface="Calibri" panose="020F0502020204030204" pitchFamily="34" charset="0"/>
              </a:rPr>
              <a:t>toi</a:t>
            </a:r>
            <a:r>
              <a:rPr lang="en-GB" sz="3600" b="1" dirty="0">
                <a:latin typeface="Twinkl" pitchFamily="2" charset="0"/>
                <a:cs typeface="Calibri" panose="020F0502020204030204" pitchFamily="34" charset="0"/>
              </a:rPr>
              <a:t> ! </a:t>
            </a:r>
            <a:br>
              <a:rPr lang="en-GB" sz="3600" b="1" dirty="0">
                <a:latin typeface="Twinkl" pitchFamily="2" charset="0"/>
                <a:cs typeface="Calibri" panose="020F0502020204030204" pitchFamily="34" charset="0"/>
              </a:rPr>
            </a:br>
            <a:r>
              <a:rPr lang="en-GB" sz="3600" b="1" dirty="0">
                <a:latin typeface="Twinkl" pitchFamily="2" charset="0"/>
                <a:cs typeface="Calibri" panose="020F0502020204030204" pitchFamily="34" charset="0"/>
              </a:rPr>
              <a:t>(Your turn!) </a:t>
            </a:r>
            <a:endParaRPr lang="en-GB" sz="3600" b="1" dirty="0">
              <a:latin typeface="Twinkl" pitchFamily="2" charset="0"/>
            </a:endParaRPr>
          </a:p>
        </p:txBody>
      </p:sp>
      <p:pic>
        <p:nvPicPr>
          <p:cNvPr id="17" name="Picture 4">
            <a:extLst>
              <a:ext uri="{FF2B5EF4-FFF2-40B4-BE49-F238E27FC236}">
                <a16:creationId xmlns:a16="http://schemas.microsoft.com/office/drawing/2014/main" id="{7A52D021-1209-431B-81EC-F2F49E7E7F2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127" y="2391507"/>
            <a:ext cx="431751" cy="431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Quel âge as-tu">
            <a:hlinkClick r:id="" action="ppaction://media"/>
            <a:extLst>
              <a:ext uri="{FF2B5EF4-FFF2-40B4-BE49-F238E27FC236}">
                <a16:creationId xmlns:a16="http://schemas.microsoft.com/office/drawing/2014/main" id="{BE319B9F-80E0-4DAD-9AF6-1204B623FFF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717355" y="28198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9362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1567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0" grpId="0" animBg="1"/>
      <p:bldP spid="1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3781EBF-0038-4A57-8C66-C7F613F0FAF1}"/>
              </a:ext>
            </a:extLst>
          </p:cNvPr>
          <p:cNvSpPr/>
          <p:nvPr/>
        </p:nvSpPr>
        <p:spPr>
          <a:xfrm>
            <a:off x="4417255" y="1841500"/>
            <a:ext cx="3975858" cy="2797175"/>
          </a:xfrm>
          <a:prstGeom prst="rect">
            <a:avLst/>
          </a:prstGeom>
          <a:solidFill>
            <a:srgbClr val="C5F7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GB"/>
          </a:p>
        </p:txBody>
      </p:sp>
      <p:sp>
        <p:nvSpPr>
          <p:cNvPr id="3" name="Content Placeholder 6">
            <a:extLst>
              <a:ext uri="{FF2B5EF4-FFF2-40B4-BE49-F238E27FC236}">
                <a16:creationId xmlns:a16="http://schemas.microsoft.com/office/drawing/2014/main" id="{6E874140-82B3-4CC2-9D3F-74A38D8E0A66}"/>
              </a:ext>
            </a:extLst>
          </p:cNvPr>
          <p:cNvSpPr txBox="1">
            <a:spLocks/>
          </p:cNvSpPr>
          <p:nvPr/>
        </p:nvSpPr>
        <p:spPr>
          <a:xfrm>
            <a:off x="755650" y="1841500"/>
            <a:ext cx="3830418" cy="2828974"/>
          </a:xfrm>
          <a:prstGeom prst="roundRect">
            <a:avLst>
              <a:gd name="adj" fmla="val 2583"/>
            </a:avLst>
          </a:prstGeom>
          <a:solidFill>
            <a:srgbClr val="2898A8"/>
          </a:solidFill>
        </p:spPr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 dirty="0">
                <a:solidFill>
                  <a:schemeClr val="bg1"/>
                </a:solidFill>
              </a:rPr>
              <a:t>On the next few slides, look at the birthday cake and count the candles. Can you answer the question: </a:t>
            </a:r>
            <a:r>
              <a:rPr lang="en-GB" altLang="en-US" b="1" dirty="0" err="1">
                <a:solidFill>
                  <a:schemeClr val="bg1"/>
                </a:solidFill>
              </a:rPr>
              <a:t>Quel</a:t>
            </a:r>
            <a:r>
              <a:rPr lang="en-GB" altLang="en-US" b="1" dirty="0">
                <a:solidFill>
                  <a:schemeClr val="bg1"/>
                </a:solidFill>
              </a:rPr>
              <a:t> </a:t>
            </a:r>
            <a:r>
              <a:rPr lang="en-GB" altLang="en-US" b="1" dirty="0" err="1">
                <a:solidFill>
                  <a:schemeClr val="bg1"/>
                </a:solidFill>
              </a:rPr>
              <a:t>âge</a:t>
            </a:r>
            <a:r>
              <a:rPr lang="en-GB" altLang="en-US" b="1" dirty="0">
                <a:solidFill>
                  <a:schemeClr val="bg1"/>
                </a:solidFill>
              </a:rPr>
              <a:t> as-</a:t>
            </a:r>
            <a:r>
              <a:rPr lang="en-GB" altLang="en-US" b="1" dirty="0" err="1">
                <a:solidFill>
                  <a:schemeClr val="bg1"/>
                </a:solidFill>
              </a:rPr>
              <a:t>tu</a:t>
            </a:r>
            <a:r>
              <a:rPr lang="en-GB" altLang="en-US" b="1" dirty="0">
                <a:solidFill>
                  <a:schemeClr val="bg1"/>
                </a:solidFill>
              </a:rPr>
              <a:t> ?</a:t>
            </a:r>
          </a:p>
        </p:txBody>
      </p:sp>
      <p:pic>
        <p:nvPicPr>
          <p:cNvPr id="5" name="Picture 1">
            <a:extLst>
              <a:ext uri="{FF2B5EF4-FFF2-40B4-BE49-F238E27FC236}">
                <a16:creationId xmlns:a16="http://schemas.microsoft.com/office/drawing/2014/main" id="{CE06D744-273B-4669-AF22-7EB83239E5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3350" y="1968500"/>
            <a:ext cx="2644775" cy="2406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54E530C9-055A-4B36-9D08-EA2C86DBE647}"/>
              </a:ext>
            </a:extLst>
          </p:cNvPr>
          <p:cNvSpPr txBox="1">
            <a:spLocks/>
          </p:cNvSpPr>
          <p:nvPr/>
        </p:nvSpPr>
        <p:spPr bwMode="auto">
          <a:xfrm>
            <a:off x="462318" y="441847"/>
            <a:ext cx="8220075" cy="13589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9pPr>
          </a:lstStyle>
          <a:p>
            <a:pPr eaLnBrk="1" hangingPunct="1"/>
            <a:r>
              <a:rPr lang="en-GB" altLang="en-US" dirty="0"/>
              <a:t>Birthday Cake Game</a:t>
            </a:r>
          </a:p>
        </p:txBody>
      </p:sp>
    </p:spTree>
    <p:extLst>
      <p:ext uri="{BB962C8B-B14F-4D97-AF65-F5344CB8AC3E}">
        <p14:creationId xmlns:p14="http://schemas.microsoft.com/office/powerpoint/2010/main" val="486743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9ED8612-04C1-4AAE-91D7-53782EDC7D7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1" b="41055"/>
          <a:stretch/>
        </p:blipFill>
        <p:spPr>
          <a:xfrm>
            <a:off x="1647706" y="2978834"/>
            <a:ext cx="5847302" cy="3442648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A6203573-991C-4EC3-9332-2ABF2889BA35}"/>
              </a:ext>
            </a:extLst>
          </p:cNvPr>
          <p:cNvGrpSpPr/>
          <p:nvPr/>
        </p:nvGrpSpPr>
        <p:grpSpPr>
          <a:xfrm>
            <a:off x="2416829" y="2108789"/>
            <a:ext cx="4309056" cy="4312693"/>
            <a:chOff x="1988822" y="2558955"/>
            <a:chExt cx="4309056" cy="4312693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2787D225-2F95-461C-810D-23C784FE22A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37114"/>
            <a:stretch/>
          </p:blipFill>
          <p:spPr>
            <a:xfrm flipH="1">
              <a:off x="4647620" y="2558955"/>
              <a:ext cx="1650258" cy="4312693"/>
            </a:xfrm>
            <a:prstGeom prst="rect">
              <a:avLst/>
            </a:prstGeom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788B0C42-4881-4F95-91CD-49B2CCFF2C4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37114"/>
            <a:stretch/>
          </p:blipFill>
          <p:spPr>
            <a:xfrm flipH="1">
              <a:off x="1988822" y="2558955"/>
              <a:ext cx="2326674" cy="4312693"/>
            </a:xfrm>
            <a:prstGeom prst="rect">
              <a:avLst/>
            </a:prstGeom>
          </p:spPr>
        </p:pic>
      </p:grpSp>
      <p:sp>
        <p:nvSpPr>
          <p:cNvPr id="7" name="Speech Bubble: Rectangle with Corners Rounded 6">
            <a:extLst>
              <a:ext uri="{FF2B5EF4-FFF2-40B4-BE49-F238E27FC236}">
                <a16:creationId xmlns:a16="http://schemas.microsoft.com/office/drawing/2014/main" id="{0B4AB09E-ED58-403E-BD5F-D49198FD8212}"/>
              </a:ext>
            </a:extLst>
          </p:cNvPr>
          <p:cNvSpPr/>
          <p:nvPr/>
        </p:nvSpPr>
        <p:spPr>
          <a:xfrm>
            <a:off x="5134389" y="3629820"/>
            <a:ext cx="2086437" cy="993775"/>
          </a:xfrm>
          <a:prstGeom prst="wedgeRoundRectCallout">
            <a:avLst>
              <a:gd name="adj1" fmla="val -34821"/>
              <a:gd name="adj2" fmla="val -69487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J’ai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six ans.</a:t>
            </a:r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8" name="Speech Bubble: Rectangle with Corners Rounded 7">
            <a:extLst>
              <a:ext uri="{FF2B5EF4-FFF2-40B4-BE49-F238E27FC236}">
                <a16:creationId xmlns:a16="http://schemas.microsoft.com/office/drawing/2014/main" id="{F70BC09C-D287-495B-9F94-1F6704A6F9B0}"/>
              </a:ext>
            </a:extLst>
          </p:cNvPr>
          <p:cNvSpPr/>
          <p:nvPr/>
        </p:nvSpPr>
        <p:spPr>
          <a:xfrm>
            <a:off x="1716997" y="3626442"/>
            <a:ext cx="2094497" cy="993775"/>
          </a:xfrm>
          <a:prstGeom prst="wedgeRoundRectCallout">
            <a:avLst>
              <a:gd name="adj1" fmla="val 34615"/>
              <a:gd name="adj2" fmla="val -74051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Quel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âge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as-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tu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?</a:t>
            </a:r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14" name="Title 5">
            <a:extLst>
              <a:ext uri="{FF2B5EF4-FFF2-40B4-BE49-F238E27FC236}">
                <a16:creationId xmlns:a16="http://schemas.microsoft.com/office/drawing/2014/main" id="{45FE2332-1F10-4D07-A497-1003DA799C31}"/>
              </a:ext>
            </a:extLst>
          </p:cNvPr>
          <p:cNvSpPr txBox="1">
            <a:spLocks/>
          </p:cNvSpPr>
          <p:nvPr/>
        </p:nvSpPr>
        <p:spPr bwMode="auto">
          <a:xfrm>
            <a:off x="462318" y="441847"/>
            <a:ext cx="8220075" cy="13589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9pPr>
          </a:lstStyle>
          <a:p>
            <a:pPr algn="ctr"/>
            <a:r>
              <a:rPr lang="en-GB" sz="3600" b="1" dirty="0">
                <a:latin typeface="Twinkl" pitchFamily="2" charset="0"/>
                <a:cs typeface="Calibri" panose="020F0502020204030204" pitchFamily="34" charset="0"/>
              </a:rPr>
              <a:t>Birthday Cakes</a:t>
            </a:r>
            <a:endParaRPr lang="en-GB" sz="3600" b="1" dirty="0">
              <a:latin typeface="Twinkl" pitchFamily="2" charset="0"/>
            </a:endParaRPr>
          </a:p>
        </p:txBody>
      </p:sp>
      <p:pic>
        <p:nvPicPr>
          <p:cNvPr id="17" name="Picture 4">
            <a:extLst>
              <a:ext uri="{FF2B5EF4-FFF2-40B4-BE49-F238E27FC236}">
                <a16:creationId xmlns:a16="http://schemas.microsoft.com/office/drawing/2014/main" id="{7A52D021-1209-431B-81EC-F2F49E7E7F20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2971" y="3917852"/>
            <a:ext cx="431751" cy="431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Quel âge as-tu">
            <a:hlinkClick r:id="" action="ppaction://media"/>
            <a:extLst>
              <a:ext uri="{FF2B5EF4-FFF2-40B4-BE49-F238E27FC236}">
                <a16:creationId xmlns:a16="http://schemas.microsoft.com/office/drawing/2014/main" id="{BE319B9F-80E0-4DAD-9AF6-1204B623FFF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-717355" y="281989"/>
            <a:ext cx="609600" cy="609600"/>
          </a:xfrm>
          <a:prstGeom prst="rect">
            <a:avLst/>
          </a:prstGeom>
        </p:spPr>
      </p:pic>
      <p:sp>
        <p:nvSpPr>
          <p:cNvPr id="15" name="Speech Bubble: Rectangle with Corners Rounded 14">
            <a:extLst>
              <a:ext uri="{FF2B5EF4-FFF2-40B4-BE49-F238E27FC236}">
                <a16:creationId xmlns:a16="http://schemas.microsoft.com/office/drawing/2014/main" id="{04F14015-E65D-4A72-A193-0CD0491A5A0F}"/>
              </a:ext>
            </a:extLst>
          </p:cNvPr>
          <p:cNvSpPr/>
          <p:nvPr/>
        </p:nvSpPr>
        <p:spPr>
          <a:xfrm>
            <a:off x="5134389" y="3629820"/>
            <a:ext cx="2086437" cy="993775"/>
          </a:xfrm>
          <a:prstGeom prst="wedgeRoundRectCallout">
            <a:avLst>
              <a:gd name="adj1" fmla="val -34821"/>
              <a:gd name="adj2" fmla="val -69487"/>
              <a:gd name="adj3" fmla="val 16667"/>
            </a:avLst>
          </a:prstGeom>
          <a:solidFill>
            <a:srgbClr val="96C74D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13" name="Picture 1">
            <a:extLst>
              <a:ext uri="{FF2B5EF4-FFF2-40B4-BE49-F238E27FC236}">
                <a16:creationId xmlns:a16="http://schemas.microsoft.com/office/drawing/2014/main" id="{A93FC50C-618A-41CE-8A6A-5CF1CFD2CFCB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5642" y="3917852"/>
            <a:ext cx="431751" cy="431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J'ai six ans">
            <a:hlinkClick r:id="" action="ppaction://media"/>
            <a:extLst>
              <a:ext uri="{FF2B5EF4-FFF2-40B4-BE49-F238E27FC236}">
                <a16:creationId xmlns:a16="http://schemas.microsoft.com/office/drawing/2014/main" id="{80BD80F3-7BEC-41A0-B72E-9F43636BCA0C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-914400" y="1279525"/>
            <a:ext cx="609600" cy="609600"/>
          </a:xfrm>
          <a:prstGeom prst="rect">
            <a:avLst/>
          </a:prstGeom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700D869F-C43D-4A18-A055-CB55A61D9352}"/>
              </a:ext>
            </a:extLst>
          </p:cNvPr>
          <p:cNvGrpSpPr/>
          <p:nvPr/>
        </p:nvGrpSpPr>
        <p:grpSpPr>
          <a:xfrm>
            <a:off x="6687384" y="1026938"/>
            <a:ext cx="2217466" cy="1648229"/>
            <a:chOff x="6687384" y="1026938"/>
            <a:chExt cx="2217466" cy="1648229"/>
          </a:xfrm>
        </p:grpSpPr>
        <p:sp>
          <p:nvSpPr>
            <p:cNvPr id="18" name="Thought Bubble: Cloud 17">
              <a:extLst>
                <a:ext uri="{FF2B5EF4-FFF2-40B4-BE49-F238E27FC236}">
                  <a16:creationId xmlns:a16="http://schemas.microsoft.com/office/drawing/2014/main" id="{77297C42-5BDA-47C5-A1A3-EEE3E84F9D6E}"/>
                </a:ext>
              </a:extLst>
            </p:cNvPr>
            <p:cNvSpPr/>
            <p:nvPr/>
          </p:nvSpPr>
          <p:spPr>
            <a:xfrm>
              <a:off x="6687384" y="1026938"/>
              <a:ext cx="2217466" cy="1648229"/>
            </a:xfrm>
            <a:prstGeom prst="cloudCallout">
              <a:avLst>
                <a:gd name="adj1" fmla="val -62273"/>
                <a:gd name="adj2" fmla="val 64491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  <p:pic>
          <p:nvPicPr>
            <p:cNvPr id="16" name="Picture 8">
              <a:extLst>
                <a:ext uri="{FF2B5EF4-FFF2-40B4-BE49-F238E27FC236}">
                  <a16:creationId xmlns:a16="http://schemas.microsoft.com/office/drawing/2014/main" id="{4EE93A90-BF16-4FE3-B454-C3520EEB0AED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16791" y="1328230"/>
              <a:ext cx="955011" cy="8683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0180199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1567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136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7" grpId="0" animBg="1"/>
      <p:bldP spid="1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9ED8612-04C1-4AAE-91D7-53782EDC7D7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1" b="41055"/>
          <a:stretch/>
        </p:blipFill>
        <p:spPr>
          <a:xfrm>
            <a:off x="1647706" y="2978834"/>
            <a:ext cx="5847302" cy="344264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88B0C42-4881-4F95-91CD-49B2CCFF2C49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114"/>
          <a:stretch/>
        </p:blipFill>
        <p:spPr>
          <a:xfrm flipH="1">
            <a:off x="2416829" y="2108789"/>
            <a:ext cx="2326674" cy="4312693"/>
          </a:xfrm>
          <a:prstGeom prst="rect">
            <a:avLst/>
          </a:prstGeom>
        </p:spPr>
      </p:pic>
      <p:sp>
        <p:nvSpPr>
          <p:cNvPr id="7" name="Speech Bubble: Rectangle with Corners Rounded 6">
            <a:extLst>
              <a:ext uri="{FF2B5EF4-FFF2-40B4-BE49-F238E27FC236}">
                <a16:creationId xmlns:a16="http://schemas.microsoft.com/office/drawing/2014/main" id="{0B4AB09E-ED58-403E-BD5F-D49198FD8212}"/>
              </a:ext>
            </a:extLst>
          </p:cNvPr>
          <p:cNvSpPr/>
          <p:nvPr/>
        </p:nvSpPr>
        <p:spPr>
          <a:xfrm>
            <a:off x="4979645" y="2588810"/>
            <a:ext cx="2086437" cy="993775"/>
          </a:xfrm>
          <a:prstGeom prst="wedgeRoundRectCallout">
            <a:avLst>
              <a:gd name="adj1" fmla="val -7852"/>
              <a:gd name="adj2" fmla="val 74902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J’ai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quatre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ans.</a:t>
            </a:r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8" name="Speech Bubble: Rectangle with Corners Rounded 7">
            <a:extLst>
              <a:ext uri="{FF2B5EF4-FFF2-40B4-BE49-F238E27FC236}">
                <a16:creationId xmlns:a16="http://schemas.microsoft.com/office/drawing/2014/main" id="{F70BC09C-D287-495B-9F94-1F6704A6F9B0}"/>
              </a:ext>
            </a:extLst>
          </p:cNvPr>
          <p:cNvSpPr/>
          <p:nvPr/>
        </p:nvSpPr>
        <p:spPr>
          <a:xfrm>
            <a:off x="1716997" y="3626442"/>
            <a:ext cx="2094497" cy="993775"/>
          </a:xfrm>
          <a:prstGeom prst="wedgeRoundRectCallout">
            <a:avLst>
              <a:gd name="adj1" fmla="val 34615"/>
              <a:gd name="adj2" fmla="val -74051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Quel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âge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as-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tu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?</a:t>
            </a:r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14" name="Title 5">
            <a:extLst>
              <a:ext uri="{FF2B5EF4-FFF2-40B4-BE49-F238E27FC236}">
                <a16:creationId xmlns:a16="http://schemas.microsoft.com/office/drawing/2014/main" id="{45FE2332-1F10-4D07-A497-1003DA799C31}"/>
              </a:ext>
            </a:extLst>
          </p:cNvPr>
          <p:cNvSpPr txBox="1">
            <a:spLocks/>
          </p:cNvSpPr>
          <p:nvPr/>
        </p:nvSpPr>
        <p:spPr bwMode="auto">
          <a:xfrm>
            <a:off x="462318" y="441847"/>
            <a:ext cx="8220075" cy="13589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9pPr>
          </a:lstStyle>
          <a:p>
            <a:pPr algn="ctr"/>
            <a:r>
              <a:rPr lang="en-GB" sz="3600" b="1" dirty="0">
                <a:latin typeface="Twinkl" pitchFamily="2" charset="0"/>
                <a:cs typeface="Calibri" panose="020F0502020204030204" pitchFamily="34" charset="0"/>
              </a:rPr>
              <a:t>Birthday Cakes</a:t>
            </a:r>
            <a:endParaRPr lang="en-GB" sz="3600" b="1" dirty="0">
              <a:latin typeface="Twinkl" pitchFamily="2" charset="0"/>
            </a:endParaRPr>
          </a:p>
        </p:txBody>
      </p:sp>
      <p:pic>
        <p:nvPicPr>
          <p:cNvPr id="17" name="Picture 4">
            <a:extLst>
              <a:ext uri="{FF2B5EF4-FFF2-40B4-BE49-F238E27FC236}">
                <a16:creationId xmlns:a16="http://schemas.microsoft.com/office/drawing/2014/main" id="{7A52D021-1209-431B-81EC-F2F49E7E7F20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2971" y="3917852"/>
            <a:ext cx="431751" cy="431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Quel âge as-tu">
            <a:hlinkClick r:id="" action="ppaction://media"/>
            <a:extLst>
              <a:ext uri="{FF2B5EF4-FFF2-40B4-BE49-F238E27FC236}">
                <a16:creationId xmlns:a16="http://schemas.microsoft.com/office/drawing/2014/main" id="{BE319B9F-80E0-4DAD-9AF6-1204B623FFF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-717355" y="281989"/>
            <a:ext cx="609600" cy="609600"/>
          </a:xfrm>
          <a:prstGeom prst="rect">
            <a:avLst/>
          </a:prstGeom>
        </p:spPr>
      </p:pic>
      <p:sp>
        <p:nvSpPr>
          <p:cNvPr id="15" name="Speech Bubble: Rectangle with Corners Rounded 14">
            <a:extLst>
              <a:ext uri="{FF2B5EF4-FFF2-40B4-BE49-F238E27FC236}">
                <a16:creationId xmlns:a16="http://schemas.microsoft.com/office/drawing/2014/main" id="{04F14015-E65D-4A72-A193-0CD0491A5A0F}"/>
              </a:ext>
            </a:extLst>
          </p:cNvPr>
          <p:cNvSpPr/>
          <p:nvPr/>
        </p:nvSpPr>
        <p:spPr>
          <a:xfrm>
            <a:off x="4979645" y="2588810"/>
            <a:ext cx="2086437" cy="993775"/>
          </a:xfrm>
          <a:prstGeom prst="wedgeRoundRectCallout">
            <a:avLst>
              <a:gd name="adj1" fmla="val -7851"/>
              <a:gd name="adj2" fmla="val 74902"/>
              <a:gd name="adj3" fmla="val 16667"/>
            </a:avLst>
          </a:prstGeom>
          <a:solidFill>
            <a:srgbClr val="96C74D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13" name="Picture 11">
            <a:extLst>
              <a:ext uri="{FF2B5EF4-FFF2-40B4-BE49-F238E27FC236}">
                <a16:creationId xmlns:a16="http://schemas.microsoft.com/office/drawing/2014/main" id="{A93FC50C-618A-41CE-8A6A-5CF1CFD2CFCB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0898" y="2876842"/>
            <a:ext cx="431751" cy="431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BC1A68A4-5D04-4F68-B34E-704BE3B1836F}"/>
              </a:ext>
            </a:extLst>
          </p:cNvPr>
          <p:cNvGrpSpPr/>
          <p:nvPr/>
        </p:nvGrpSpPr>
        <p:grpSpPr>
          <a:xfrm>
            <a:off x="6687384" y="1026938"/>
            <a:ext cx="2217466" cy="1648229"/>
            <a:chOff x="6687384" y="1026938"/>
            <a:chExt cx="2217466" cy="1648229"/>
          </a:xfrm>
        </p:grpSpPr>
        <p:sp>
          <p:nvSpPr>
            <p:cNvPr id="18" name="Thought Bubble: Cloud 17">
              <a:extLst>
                <a:ext uri="{FF2B5EF4-FFF2-40B4-BE49-F238E27FC236}">
                  <a16:creationId xmlns:a16="http://schemas.microsoft.com/office/drawing/2014/main" id="{77297C42-5BDA-47C5-A1A3-EEE3E84F9D6E}"/>
                </a:ext>
              </a:extLst>
            </p:cNvPr>
            <p:cNvSpPr/>
            <p:nvPr/>
          </p:nvSpPr>
          <p:spPr>
            <a:xfrm>
              <a:off x="6687384" y="1026938"/>
              <a:ext cx="2217466" cy="1648229"/>
            </a:xfrm>
            <a:prstGeom prst="cloudCallout">
              <a:avLst>
                <a:gd name="adj1" fmla="val -21037"/>
                <a:gd name="adj2" fmla="val 90096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  <p:pic>
          <p:nvPicPr>
            <p:cNvPr id="20" name="Picture 6">
              <a:extLst>
                <a:ext uri="{FF2B5EF4-FFF2-40B4-BE49-F238E27FC236}">
                  <a16:creationId xmlns:a16="http://schemas.microsoft.com/office/drawing/2014/main" id="{D0F01A01-B586-4B5D-9084-C890EB8127E7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04616" y="1237957"/>
              <a:ext cx="1351691" cy="1146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1" name="J'ai quatre ans">
            <a:hlinkClick r:id="" action="ppaction://media"/>
            <a:extLst>
              <a:ext uri="{FF2B5EF4-FFF2-40B4-BE49-F238E27FC236}">
                <a16:creationId xmlns:a16="http://schemas.microsoft.com/office/drawing/2014/main" id="{8AB7F2AB-1CFE-490F-96BB-9654F5E495D4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-886582" y="1055541"/>
            <a:ext cx="609600" cy="609600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853A761F-410C-4E14-87E3-AED81D3B4F96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722"/>
          <a:stretch/>
        </p:blipFill>
        <p:spPr>
          <a:xfrm>
            <a:off x="5580102" y="3798278"/>
            <a:ext cx="2016454" cy="2616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07902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567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1358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7" grpId="0" animBg="1"/>
      <p:bldP spid="1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9ED8612-04C1-4AAE-91D7-53782EDC7D7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1" b="41055"/>
          <a:stretch/>
        </p:blipFill>
        <p:spPr>
          <a:xfrm>
            <a:off x="1647706" y="2978834"/>
            <a:ext cx="5847302" cy="344264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88B0C42-4881-4F95-91CD-49B2CCFF2C49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114"/>
          <a:stretch/>
        </p:blipFill>
        <p:spPr>
          <a:xfrm flipH="1">
            <a:off x="2416829" y="2108789"/>
            <a:ext cx="2326674" cy="4312693"/>
          </a:xfrm>
          <a:prstGeom prst="rect">
            <a:avLst/>
          </a:prstGeom>
        </p:spPr>
      </p:pic>
      <p:sp>
        <p:nvSpPr>
          <p:cNvPr id="7" name="Speech Bubble: Rectangle with Corners Rounded 6">
            <a:extLst>
              <a:ext uri="{FF2B5EF4-FFF2-40B4-BE49-F238E27FC236}">
                <a16:creationId xmlns:a16="http://schemas.microsoft.com/office/drawing/2014/main" id="{0B4AB09E-ED58-403E-BD5F-D49198FD8212}"/>
              </a:ext>
            </a:extLst>
          </p:cNvPr>
          <p:cNvSpPr/>
          <p:nvPr/>
        </p:nvSpPr>
        <p:spPr>
          <a:xfrm>
            <a:off x="4754562" y="2940502"/>
            <a:ext cx="2086437" cy="993775"/>
          </a:xfrm>
          <a:prstGeom prst="wedgeRoundRectCallout">
            <a:avLst>
              <a:gd name="adj1" fmla="val -7852"/>
              <a:gd name="adj2" fmla="val 74902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J’ai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deux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ans.</a:t>
            </a:r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8" name="Speech Bubble: Rectangle with Corners Rounded 7">
            <a:extLst>
              <a:ext uri="{FF2B5EF4-FFF2-40B4-BE49-F238E27FC236}">
                <a16:creationId xmlns:a16="http://schemas.microsoft.com/office/drawing/2014/main" id="{F70BC09C-D287-495B-9F94-1F6704A6F9B0}"/>
              </a:ext>
            </a:extLst>
          </p:cNvPr>
          <p:cNvSpPr/>
          <p:nvPr/>
        </p:nvSpPr>
        <p:spPr>
          <a:xfrm>
            <a:off x="1716997" y="3626442"/>
            <a:ext cx="2094497" cy="993775"/>
          </a:xfrm>
          <a:prstGeom prst="wedgeRoundRectCallout">
            <a:avLst>
              <a:gd name="adj1" fmla="val 34615"/>
              <a:gd name="adj2" fmla="val -74051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Quel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âge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as-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tu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?</a:t>
            </a:r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14" name="Title 5">
            <a:extLst>
              <a:ext uri="{FF2B5EF4-FFF2-40B4-BE49-F238E27FC236}">
                <a16:creationId xmlns:a16="http://schemas.microsoft.com/office/drawing/2014/main" id="{45FE2332-1F10-4D07-A497-1003DA799C31}"/>
              </a:ext>
            </a:extLst>
          </p:cNvPr>
          <p:cNvSpPr txBox="1">
            <a:spLocks/>
          </p:cNvSpPr>
          <p:nvPr/>
        </p:nvSpPr>
        <p:spPr bwMode="auto">
          <a:xfrm>
            <a:off x="462318" y="441847"/>
            <a:ext cx="8220075" cy="13589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9pPr>
          </a:lstStyle>
          <a:p>
            <a:pPr algn="ctr"/>
            <a:r>
              <a:rPr lang="en-GB" sz="3600" b="1" dirty="0">
                <a:latin typeface="Twinkl" pitchFamily="2" charset="0"/>
                <a:cs typeface="Calibri" panose="020F0502020204030204" pitchFamily="34" charset="0"/>
              </a:rPr>
              <a:t>Birthday Cakes</a:t>
            </a:r>
            <a:endParaRPr lang="en-GB" sz="3600" b="1" dirty="0">
              <a:latin typeface="Twinkl" pitchFamily="2" charset="0"/>
            </a:endParaRPr>
          </a:p>
        </p:txBody>
      </p:sp>
      <p:pic>
        <p:nvPicPr>
          <p:cNvPr id="17" name="Picture 4">
            <a:extLst>
              <a:ext uri="{FF2B5EF4-FFF2-40B4-BE49-F238E27FC236}">
                <a16:creationId xmlns:a16="http://schemas.microsoft.com/office/drawing/2014/main" id="{7A52D021-1209-431B-81EC-F2F49E7E7F20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2971" y="3917852"/>
            <a:ext cx="431751" cy="431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Quel âge as-tu">
            <a:hlinkClick r:id="" action="ppaction://media"/>
            <a:extLst>
              <a:ext uri="{FF2B5EF4-FFF2-40B4-BE49-F238E27FC236}">
                <a16:creationId xmlns:a16="http://schemas.microsoft.com/office/drawing/2014/main" id="{BE319B9F-80E0-4DAD-9AF6-1204B623FFF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-717355" y="281989"/>
            <a:ext cx="609600" cy="609600"/>
          </a:xfrm>
          <a:prstGeom prst="rect">
            <a:avLst/>
          </a:prstGeom>
        </p:spPr>
      </p:pic>
      <p:sp>
        <p:nvSpPr>
          <p:cNvPr id="15" name="Speech Bubble: Rectangle with Corners Rounded 14">
            <a:extLst>
              <a:ext uri="{FF2B5EF4-FFF2-40B4-BE49-F238E27FC236}">
                <a16:creationId xmlns:a16="http://schemas.microsoft.com/office/drawing/2014/main" id="{04F14015-E65D-4A72-A193-0CD0491A5A0F}"/>
              </a:ext>
            </a:extLst>
          </p:cNvPr>
          <p:cNvSpPr/>
          <p:nvPr/>
        </p:nvSpPr>
        <p:spPr>
          <a:xfrm>
            <a:off x="4754562" y="2940502"/>
            <a:ext cx="2086437" cy="993775"/>
          </a:xfrm>
          <a:prstGeom prst="wedgeRoundRectCallout">
            <a:avLst>
              <a:gd name="adj1" fmla="val -7851"/>
              <a:gd name="adj2" fmla="val 74902"/>
              <a:gd name="adj3" fmla="val 16667"/>
            </a:avLst>
          </a:prstGeom>
          <a:solidFill>
            <a:srgbClr val="96C74D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13" name="Picture 11">
            <a:extLst>
              <a:ext uri="{FF2B5EF4-FFF2-40B4-BE49-F238E27FC236}">
                <a16:creationId xmlns:a16="http://schemas.microsoft.com/office/drawing/2014/main" id="{A93FC50C-618A-41CE-8A6A-5CF1CFD2CFCB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5815" y="3228534"/>
            <a:ext cx="431751" cy="431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F5F55828-A8DC-4741-B022-2A184E7B295E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46"/>
          <a:stretch/>
        </p:blipFill>
        <p:spPr>
          <a:xfrm>
            <a:off x="5621997" y="3964722"/>
            <a:ext cx="1974557" cy="2450146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75469FB0-F7FE-4395-9A9C-A1A6DFFDA9CC}"/>
              </a:ext>
            </a:extLst>
          </p:cNvPr>
          <p:cNvGrpSpPr/>
          <p:nvPr/>
        </p:nvGrpSpPr>
        <p:grpSpPr>
          <a:xfrm>
            <a:off x="6687384" y="1026938"/>
            <a:ext cx="2217466" cy="1648229"/>
            <a:chOff x="6687384" y="1026938"/>
            <a:chExt cx="2217466" cy="1648229"/>
          </a:xfrm>
        </p:grpSpPr>
        <p:sp>
          <p:nvSpPr>
            <p:cNvPr id="18" name="Thought Bubble: Cloud 17">
              <a:extLst>
                <a:ext uri="{FF2B5EF4-FFF2-40B4-BE49-F238E27FC236}">
                  <a16:creationId xmlns:a16="http://schemas.microsoft.com/office/drawing/2014/main" id="{77297C42-5BDA-47C5-A1A3-EEE3E84F9D6E}"/>
                </a:ext>
              </a:extLst>
            </p:cNvPr>
            <p:cNvSpPr/>
            <p:nvPr/>
          </p:nvSpPr>
          <p:spPr>
            <a:xfrm>
              <a:off x="6687384" y="1026938"/>
              <a:ext cx="2217466" cy="1648229"/>
            </a:xfrm>
            <a:prstGeom prst="cloudCallout">
              <a:avLst>
                <a:gd name="adj1" fmla="val -21037"/>
                <a:gd name="adj2" fmla="val 90096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2B2E6D5F-9A95-4162-98E6-DC24C7BECC84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>
            <a:xfrm>
              <a:off x="7120992" y="1237957"/>
              <a:ext cx="1294866" cy="1074363"/>
            </a:xfrm>
            <a:prstGeom prst="rect">
              <a:avLst/>
            </a:prstGeom>
          </p:spPr>
        </p:pic>
      </p:grpSp>
      <p:pic>
        <p:nvPicPr>
          <p:cNvPr id="5" name="J'ai deux ans">
            <a:hlinkClick r:id="" action="ppaction://media"/>
            <a:extLst>
              <a:ext uri="{FF2B5EF4-FFF2-40B4-BE49-F238E27FC236}">
                <a16:creationId xmlns:a16="http://schemas.microsoft.com/office/drawing/2014/main" id="{D7455A7A-1706-4DC6-AC5D-95371B6EAED1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-900918" y="9853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41480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1567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143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7" grpId="0" animBg="1"/>
      <p:bldP spid="1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9ED8612-04C1-4AAE-91D7-53782EDC7D7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1" b="41055"/>
          <a:stretch/>
        </p:blipFill>
        <p:spPr>
          <a:xfrm>
            <a:off x="1647706" y="2978834"/>
            <a:ext cx="5847302" cy="344264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88B0C42-4881-4F95-91CD-49B2CCFF2C49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114"/>
          <a:stretch/>
        </p:blipFill>
        <p:spPr>
          <a:xfrm flipH="1">
            <a:off x="2416829" y="2108789"/>
            <a:ext cx="2326674" cy="431269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414B790-7541-4B48-BB8F-D1BF2F80A975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9" t="-3429" r="-849" b="32343"/>
          <a:stretch/>
        </p:blipFill>
        <p:spPr>
          <a:xfrm flipH="1">
            <a:off x="5185683" y="2025748"/>
            <a:ext cx="1656368" cy="4375052"/>
          </a:xfrm>
          <a:prstGeom prst="rect">
            <a:avLst/>
          </a:prstGeom>
        </p:spPr>
      </p:pic>
      <p:sp>
        <p:nvSpPr>
          <p:cNvPr id="7" name="Speech Bubble: Rectangle with Corners Rounded 6">
            <a:extLst>
              <a:ext uri="{FF2B5EF4-FFF2-40B4-BE49-F238E27FC236}">
                <a16:creationId xmlns:a16="http://schemas.microsoft.com/office/drawing/2014/main" id="{0B4AB09E-ED58-403E-BD5F-D49198FD8212}"/>
              </a:ext>
            </a:extLst>
          </p:cNvPr>
          <p:cNvSpPr/>
          <p:nvPr/>
        </p:nvSpPr>
        <p:spPr>
          <a:xfrm>
            <a:off x="5064051" y="3714225"/>
            <a:ext cx="2086437" cy="993775"/>
          </a:xfrm>
          <a:prstGeom prst="wedgeRoundRectCallout">
            <a:avLst>
              <a:gd name="adj1" fmla="val -6504"/>
              <a:gd name="adj2" fmla="val -66656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J’ai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sept ans.</a:t>
            </a:r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8" name="Speech Bubble: Rectangle with Corners Rounded 7">
            <a:extLst>
              <a:ext uri="{FF2B5EF4-FFF2-40B4-BE49-F238E27FC236}">
                <a16:creationId xmlns:a16="http://schemas.microsoft.com/office/drawing/2014/main" id="{F70BC09C-D287-495B-9F94-1F6704A6F9B0}"/>
              </a:ext>
            </a:extLst>
          </p:cNvPr>
          <p:cNvSpPr/>
          <p:nvPr/>
        </p:nvSpPr>
        <p:spPr>
          <a:xfrm>
            <a:off x="1716997" y="3626442"/>
            <a:ext cx="2094497" cy="993775"/>
          </a:xfrm>
          <a:prstGeom prst="wedgeRoundRectCallout">
            <a:avLst>
              <a:gd name="adj1" fmla="val 34615"/>
              <a:gd name="adj2" fmla="val -74051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Quel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âge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as-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tu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?</a:t>
            </a:r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14" name="Title 5">
            <a:extLst>
              <a:ext uri="{FF2B5EF4-FFF2-40B4-BE49-F238E27FC236}">
                <a16:creationId xmlns:a16="http://schemas.microsoft.com/office/drawing/2014/main" id="{45FE2332-1F10-4D07-A497-1003DA799C31}"/>
              </a:ext>
            </a:extLst>
          </p:cNvPr>
          <p:cNvSpPr txBox="1">
            <a:spLocks/>
          </p:cNvSpPr>
          <p:nvPr/>
        </p:nvSpPr>
        <p:spPr bwMode="auto">
          <a:xfrm>
            <a:off x="462318" y="441847"/>
            <a:ext cx="8220075" cy="13589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9pPr>
          </a:lstStyle>
          <a:p>
            <a:pPr algn="ctr"/>
            <a:r>
              <a:rPr lang="en-GB" sz="3600" b="1" dirty="0">
                <a:latin typeface="Twinkl" pitchFamily="2" charset="0"/>
                <a:cs typeface="Calibri" panose="020F0502020204030204" pitchFamily="34" charset="0"/>
              </a:rPr>
              <a:t>Birthday Cakes</a:t>
            </a:r>
            <a:endParaRPr lang="en-GB" sz="3600" b="1" dirty="0">
              <a:latin typeface="Twinkl" pitchFamily="2" charset="0"/>
            </a:endParaRPr>
          </a:p>
        </p:txBody>
      </p:sp>
      <p:pic>
        <p:nvPicPr>
          <p:cNvPr id="17" name="Picture 4">
            <a:extLst>
              <a:ext uri="{FF2B5EF4-FFF2-40B4-BE49-F238E27FC236}">
                <a16:creationId xmlns:a16="http://schemas.microsoft.com/office/drawing/2014/main" id="{7A52D021-1209-431B-81EC-F2F49E7E7F20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2971" y="3917852"/>
            <a:ext cx="431751" cy="431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Quel âge as-tu">
            <a:hlinkClick r:id="" action="ppaction://media"/>
            <a:extLst>
              <a:ext uri="{FF2B5EF4-FFF2-40B4-BE49-F238E27FC236}">
                <a16:creationId xmlns:a16="http://schemas.microsoft.com/office/drawing/2014/main" id="{BE319B9F-80E0-4DAD-9AF6-1204B623FFF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-717355" y="281989"/>
            <a:ext cx="609600" cy="609600"/>
          </a:xfrm>
          <a:prstGeom prst="rect">
            <a:avLst/>
          </a:prstGeom>
        </p:spPr>
      </p:pic>
      <p:sp>
        <p:nvSpPr>
          <p:cNvPr id="15" name="Speech Bubble: Rectangle with Corners Rounded 14">
            <a:extLst>
              <a:ext uri="{FF2B5EF4-FFF2-40B4-BE49-F238E27FC236}">
                <a16:creationId xmlns:a16="http://schemas.microsoft.com/office/drawing/2014/main" id="{04F14015-E65D-4A72-A193-0CD0491A5A0F}"/>
              </a:ext>
            </a:extLst>
          </p:cNvPr>
          <p:cNvSpPr/>
          <p:nvPr/>
        </p:nvSpPr>
        <p:spPr>
          <a:xfrm>
            <a:off x="5064051" y="3714225"/>
            <a:ext cx="2086437" cy="993775"/>
          </a:xfrm>
          <a:prstGeom prst="wedgeRoundRectCallout">
            <a:avLst>
              <a:gd name="adj1" fmla="val -7177"/>
              <a:gd name="adj2" fmla="val -66656"/>
              <a:gd name="adj3" fmla="val 16667"/>
            </a:avLst>
          </a:prstGeom>
          <a:solidFill>
            <a:srgbClr val="96C74D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13" name="Picture 11">
            <a:extLst>
              <a:ext uri="{FF2B5EF4-FFF2-40B4-BE49-F238E27FC236}">
                <a16:creationId xmlns:a16="http://schemas.microsoft.com/office/drawing/2014/main" id="{A93FC50C-618A-41CE-8A6A-5CF1CFD2CFCB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5304" y="4002257"/>
            <a:ext cx="431751" cy="431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1" name="Group 20">
            <a:extLst>
              <a:ext uri="{FF2B5EF4-FFF2-40B4-BE49-F238E27FC236}">
                <a16:creationId xmlns:a16="http://schemas.microsoft.com/office/drawing/2014/main" id="{4F9C45B3-C354-48CF-AFCA-B0B1AC80240F}"/>
              </a:ext>
            </a:extLst>
          </p:cNvPr>
          <p:cNvGrpSpPr/>
          <p:nvPr/>
        </p:nvGrpSpPr>
        <p:grpSpPr>
          <a:xfrm>
            <a:off x="6687384" y="1026938"/>
            <a:ext cx="2217466" cy="1648229"/>
            <a:chOff x="6687384" y="1026938"/>
            <a:chExt cx="2217466" cy="1648229"/>
          </a:xfrm>
        </p:grpSpPr>
        <p:sp>
          <p:nvSpPr>
            <p:cNvPr id="18" name="Thought Bubble: Cloud 17">
              <a:extLst>
                <a:ext uri="{FF2B5EF4-FFF2-40B4-BE49-F238E27FC236}">
                  <a16:creationId xmlns:a16="http://schemas.microsoft.com/office/drawing/2014/main" id="{77297C42-5BDA-47C5-A1A3-EEE3E84F9D6E}"/>
                </a:ext>
              </a:extLst>
            </p:cNvPr>
            <p:cNvSpPr/>
            <p:nvPr/>
          </p:nvSpPr>
          <p:spPr>
            <a:xfrm>
              <a:off x="6687384" y="1026938"/>
              <a:ext cx="2217466" cy="1648229"/>
            </a:xfrm>
            <a:prstGeom prst="cloudCallout">
              <a:avLst>
                <a:gd name="adj1" fmla="val -21037"/>
                <a:gd name="adj2" fmla="val 90096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  <p:pic>
          <p:nvPicPr>
            <p:cNvPr id="20" name="Picture 9">
              <a:extLst>
                <a:ext uri="{FF2B5EF4-FFF2-40B4-BE49-F238E27FC236}">
                  <a16:creationId xmlns:a16="http://schemas.microsoft.com/office/drawing/2014/main" id="{EF8995EE-DC81-4D4F-88BB-1EE9F1630147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37741" y="1211129"/>
              <a:ext cx="1274740" cy="11590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2" name="J'ai sept ans">
            <a:hlinkClick r:id="" action="ppaction://media"/>
            <a:extLst>
              <a:ext uri="{FF2B5EF4-FFF2-40B4-BE49-F238E27FC236}">
                <a16:creationId xmlns:a16="http://schemas.microsoft.com/office/drawing/2014/main" id="{0A3BD4BE-7D05-48EE-89A0-2C0F1D1C6071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-815535" y="108240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6138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1567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1335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7" grpId="0" animBg="1"/>
      <p:bldP spid="1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9ED8612-04C1-4AAE-91D7-53782EDC7D7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1" b="41055"/>
          <a:stretch/>
        </p:blipFill>
        <p:spPr>
          <a:xfrm>
            <a:off x="1647706" y="2978834"/>
            <a:ext cx="5847302" cy="344264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C64E44A0-6E0C-41C5-BB6D-DA979F320EE9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122"/>
          <a:stretch/>
        </p:blipFill>
        <p:spPr>
          <a:xfrm flipH="1">
            <a:off x="4868141" y="3165230"/>
            <a:ext cx="3575238" cy="324963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88B0C42-4881-4F95-91CD-49B2CCFF2C49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114"/>
          <a:stretch/>
        </p:blipFill>
        <p:spPr>
          <a:xfrm flipH="1">
            <a:off x="2416829" y="2108789"/>
            <a:ext cx="2326674" cy="4312693"/>
          </a:xfrm>
          <a:prstGeom prst="rect">
            <a:avLst/>
          </a:prstGeom>
        </p:spPr>
      </p:pic>
      <p:sp>
        <p:nvSpPr>
          <p:cNvPr id="7" name="Speech Bubble: Rectangle with Corners Rounded 6">
            <a:extLst>
              <a:ext uri="{FF2B5EF4-FFF2-40B4-BE49-F238E27FC236}">
                <a16:creationId xmlns:a16="http://schemas.microsoft.com/office/drawing/2014/main" id="{0B4AB09E-ED58-403E-BD5F-D49198FD8212}"/>
              </a:ext>
            </a:extLst>
          </p:cNvPr>
          <p:cNvSpPr/>
          <p:nvPr/>
        </p:nvSpPr>
        <p:spPr>
          <a:xfrm>
            <a:off x="4557614" y="2391862"/>
            <a:ext cx="2086437" cy="993775"/>
          </a:xfrm>
          <a:prstGeom prst="wedgeRoundRectCallout">
            <a:avLst>
              <a:gd name="adj1" fmla="val 34625"/>
              <a:gd name="adj2" fmla="val 70655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J’ai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trois ans.</a:t>
            </a:r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8" name="Speech Bubble: Rectangle with Corners Rounded 7">
            <a:extLst>
              <a:ext uri="{FF2B5EF4-FFF2-40B4-BE49-F238E27FC236}">
                <a16:creationId xmlns:a16="http://schemas.microsoft.com/office/drawing/2014/main" id="{F70BC09C-D287-495B-9F94-1F6704A6F9B0}"/>
              </a:ext>
            </a:extLst>
          </p:cNvPr>
          <p:cNvSpPr/>
          <p:nvPr/>
        </p:nvSpPr>
        <p:spPr>
          <a:xfrm>
            <a:off x="1716997" y="3626442"/>
            <a:ext cx="2094497" cy="993775"/>
          </a:xfrm>
          <a:prstGeom prst="wedgeRoundRectCallout">
            <a:avLst>
              <a:gd name="adj1" fmla="val 34615"/>
              <a:gd name="adj2" fmla="val -74051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Quel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âge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as-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tu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?</a:t>
            </a:r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14" name="Title 5">
            <a:extLst>
              <a:ext uri="{FF2B5EF4-FFF2-40B4-BE49-F238E27FC236}">
                <a16:creationId xmlns:a16="http://schemas.microsoft.com/office/drawing/2014/main" id="{45FE2332-1F10-4D07-A497-1003DA799C31}"/>
              </a:ext>
            </a:extLst>
          </p:cNvPr>
          <p:cNvSpPr txBox="1">
            <a:spLocks/>
          </p:cNvSpPr>
          <p:nvPr/>
        </p:nvSpPr>
        <p:spPr bwMode="auto">
          <a:xfrm>
            <a:off x="462318" y="441847"/>
            <a:ext cx="8220075" cy="13589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9pPr>
          </a:lstStyle>
          <a:p>
            <a:pPr algn="ctr"/>
            <a:r>
              <a:rPr lang="en-GB" sz="3600" b="1" dirty="0">
                <a:latin typeface="Twinkl" pitchFamily="2" charset="0"/>
                <a:cs typeface="Calibri" panose="020F0502020204030204" pitchFamily="34" charset="0"/>
              </a:rPr>
              <a:t>Birthday Cakes</a:t>
            </a:r>
            <a:endParaRPr lang="en-GB" sz="3600" b="1" dirty="0">
              <a:latin typeface="Twinkl" pitchFamily="2" charset="0"/>
            </a:endParaRPr>
          </a:p>
        </p:txBody>
      </p:sp>
      <p:pic>
        <p:nvPicPr>
          <p:cNvPr id="17" name="Picture 4">
            <a:extLst>
              <a:ext uri="{FF2B5EF4-FFF2-40B4-BE49-F238E27FC236}">
                <a16:creationId xmlns:a16="http://schemas.microsoft.com/office/drawing/2014/main" id="{7A52D021-1209-431B-81EC-F2F49E7E7F20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2971" y="3917852"/>
            <a:ext cx="431751" cy="431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Quel âge as-tu">
            <a:hlinkClick r:id="" action="ppaction://media"/>
            <a:extLst>
              <a:ext uri="{FF2B5EF4-FFF2-40B4-BE49-F238E27FC236}">
                <a16:creationId xmlns:a16="http://schemas.microsoft.com/office/drawing/2014/main" id="{BE319B9F-80E0-4DAD-9AF6-1204B623FFF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-717355" y="281989"/>
            <a:ext cx="609600" cy="609600"/>
          </a:xfrm>
          <a:prstGeom prst="rect">
            <a:avLst/>
          </a:prstGeom>
        </p:spPr>
      </p:pic>
      <p:sp>
        <p:nvSpPr>
          <p:cNvPr id="15" name="Speech Bubble: Rectangle with Corners Rounded 14">
            <a:extLst>
              <a:ext uri="{FF2B5EF4-FFF2-40B4-BE49-F238E27FC236}">
                <a16:creationId xmlns:a16="http://schemas.microsoft.com/office/drawing/2014/main" id="{04F14015-E65D-4A72-A193-0CD0491A5A0F}"/>
              </a:ext>
            </a:extLst>
          </p:cNvPr>
          <p:cNvSpPr/>
          <p:nvPr/>
        </p:nvSpPr>
        <p:spPr>
          <a:xfrm>
            <a:off x="4557614" y="2391862"/>
            <a:ext cx="2086437" cy="993775"/>
          </a:xfrm>
          <a:prstGeom prst="wedgeRoundRectCallout">
            <a:avLst>
              <a:gd name="adj1" fmla="val 33952"/>
              <a:gd name="adj2" fmla="val 70655"/>
              <a:gd name="adj3" fmla="val 16667"/>
            </a:avLst>
          </a:prstGeom>
          <a:solidFill>
            <a:srgbClr val="96C74D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13" name="Picture 11">
            <a:extLst>
              <a:ext uri="{FF2B5EF4-FFF2-40B4-BE49-F238E27FC236}">
                <a16:creationId xmlns:a16="http://schemas.microsoft.com/office/drawing/2014/main" id="{A93FC50C-618A-41CE-8A6A-5CF1CFD2CFCB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8867" y="2679894"/>
            <a:ext cx="431751" cy="431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711C07B7-CD99-4CBA-BEE9-2E7B499A5329}"/>
              </a:ext>
            </a:extLst>
          </p:cNvPr>
          <p:cNvGrpSpPr/>
          <p:nvPr/>
        </p:nvGrpSpPr>
        <p:grpSpPr>
          <a:xfrm>
            <a:off x="6743655" y="900329"/>
            <a:ext cx="2217466" cy="1648229"/>
            <a:chOff x="6743655" y="900329"/>
            <a:chExt cx="2217466" cy="1648229"/>
          </a:xfrm>
        </p:grpSpPr>
        <p:sp>
          <p:nvSpPr>
            <p:cNvPr id="18" name="Thought Bubble: Cloud 17">
              <a:extLst>
                <a:ext uri="{FF2B5EF4-FFF2-40B4-BE49-F238E27FC236}">
                  <a16:creationId xmlns:a16="http://schemas.microsoft.com/office/drawing/2014/main" id="{77297C42-5BDA-47C5-A1A3-EEE3E84F9D6E}"/>
                </a:ext>
              </a:extLst>
            </p:cNvPr>
            <p:cNvSpPr/>
            <p:nvPr/>
          </p:nvSpPr>
          <p:spPr>
            <a:xfrm>
              <a:off x="6743655" y="900329"/>
              <a:ext cx="2217466" cy="1648229"/>
            </a:xfrm>
            <a:prstGeom prst="cloudCallout">
              <a:avLst>
                <a:gd name="adj1" fmla="val -21037"/>
                <a:gd name="adj2" fmla="val 90096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  <p:pic>
          <p:nvPicPr>
            <p:cNvPr id="23" name="Picture 5">
              <a:extLst>
                <a:ext uri="{FF2B5EF4-FFF2-40B4-BE49-F238E27FC236}">
                  <a16:creationId xmlns:a16="http://schemas.microsoft.com/office/drawing/2014/main" id="{4FA63204-B54F-49A0-94B2-2B79F65110DE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56028" y="1147282"/>
              <a:ext cx="1198655" cy="10068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4" name="J'ai trois ans">
            <a:hlinkClick r:id="" action="ppaction://media"/>
            <a:extLst>
              <a:ext uri="{FF2B5EF4-FFF2-40B4-BE49-F238E27FC236}">
                <a16:creationId xmlns:a16="http://schemas.microsoft.com/office/drawing/2014/main" id="{889BCC98-F969-450C-BB6C-B99E79E5F22B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-773088" y="111059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5287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1567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160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7" grpId="0" animBg="1"/>
      <p:bldP spid="1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9ED8612-04C1-4AAE-91D7-53782EDC7D7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1" b="41055"/>
          <a:stretch/>
        </p:blipFill>
        <p:spPr>
          <a:xfrm>
            <a:off x="1647706" y="2978834"/>
            <a:ext cx="5847302" cy="344264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88B0C42-4881-4F95-91CD-49B2CCFF2C49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114"/>
          <a:stretch/>
        </p:blipFill>
        <p:spPr>
          <a:xfrm flipH="1">
            <a:off x="2416829" y="2108789"/>
            <a:ext cx="2326674" cy="431269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DF41C8E-B8AC-4C3F-9991-8AA61CE00C69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681"/>
          <a:stretch/>
        </p:blipFill>
        <p:spPr>
          <a:xfrm>
            <a:off x="5624257" y="2546252"/>
            <a:ext cx="2480208" cy="3868615"/>
          </a:xfrm>
          <a:prstGeom prst="rect">
            <a:avLst/>
          </a:prstGeom>
        </p:spPr>
      </p:pic>
      <p:sp>
        <p:nvSpPr>
          <p:cNvPr id="7" name="Speech Bubble: Rectangle with Corners Rounded 6">
            <a:extLst>
              <a:ext uri="{FF2B5EF4-FFF2-40B4-BE49-F238E27FC236}">
                <a16:creationId xmlns:a16="http://schemas.microsoft.com/office/drawing/2014/main" id="{0B4AB09E-ED58-403E-BD5F-D49198FD8212}"/>
              </a:ext>
            </a:extLst>
          </p:cNvPr>
          <p:cNvSpPr/>
          <p:nvPr/>
        </p:nvSpPr>
        <p:spPr>
          <a:xfrm>
            <a:off x="4796765" y="3897105"/>
            <a:ext cx="2086437" cy="993775"/>
          </a:xfrm>
          <a:prstGeom prst="wedgeRoundRectCallout">
            <a:avLst>
              <a:gd name="adj1" fmla="val 34625"/>
              <a:gd name="adj2" fmla="val -68072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J’ai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dix ans.</a:t>
            </a:r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8" name="Speech Bubble: Rectangle with Corners Rounded 7">
            <a:extLst>
              <a:ext uri="{FF2B5EF4-FFF2-40B4-BE49-F238E27FC236}">
                <a16:creationId xmlns:a16="http://schemas.microsoft.com/office/drawing/2014/main" id="{F70BC09C-D287-495B-9F94-1F6704A6F9B0}"/>
              </a:ext>
            </a:extLst>
          </p:cNvPr>
          <p:cNvSpPr/>
          <p:nvPr/>
        </p:nvSpPr>
        <p:spPr>
          <a:xfrm>
            <a:off x="1716997" y="3626442"/>
            <a:ext cx="2094497" cy="993775"/>
          </a:xfrm>
          <a:prstGeom prst="wedgeRoundRectCallout">
            <a:avLst>
              <a:gd name="adj1" fmla="val 34615"/>
              <a:gd name="adj2" fmla="val -74051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Quel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âge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as-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tu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?</a:t>
            </a:r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14" name="Title 5">
            <a:extLst>
              <a:ext uri="{FF2B5EF4-FFF2-40B4-BE49-F238E27FC236}">
                <a16:creationId xmlns:a16="http://schemas.microsoft.com/office/drawing/2014/main" id="{45FE2332-1F10-4D07-A497-1003DA799C31}"/>
              </a:ext>
            </a:extLst>
          </p:cNvPr>
          <p:cNvSpPr txBox="1">
            <a:spLocks/>
          </p:cNvSpPr>
          <p:nvPr/>
        </p:nvSpPr>
        <p:spPr bwMode="auto">
          <a:xfrm>
            <a:off x="462318" y="441847"/>
            <a:ext cx="8220075" cy="13589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9pPr>
          </a:lstStyle>
          <a:p>
            <a:pPr algn="ctr"/>
            <a:r>
              <a:rPr lang="en-GB" sz="3600" b="1" dirty="0">
                <a:latin typeface="Twinkl" pitchFamily="2" charset="0"/>
                <a:cs typeface="Calibri" panose="020F0502020204030204" pitchFamily="34" charset="0"/>
              </a:rPr>
              <a:t>Birthday Cakes</a:t>
            </a:r>
            <a:endParaRPr lang="en-GB" sz="3600" b="1" dirty="0">
              <a:latin typeface="Twinkl" pitchFamily="2" charset="0"/>
            </a:endParaRPr>
          </a:p>
        </p:txBody>
      </p:sp>
      <p:pic>
        <p:nvPicPr>
          <p:cNvPr id="17" name="Picture 4">
            <a:extLst>
              <a:ext uri="{FF2B5EF4-FFF2-40B4-BE49-F238E27FC236}">
                <a16:creationId xmlns:a16="http://schemas.microsoft.com/office/drawing/2014/main" id="{7A52D021-1209-431B-81EC-F2F49E7E7F20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2971" y="3917852"/>
            <a:ext cx="431751" cy="431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Quel âge as-tu">
            <a:hlinkClick r:id="" action="ppaction://media"/>
            <a:extLst>
              <a:ext uri="{FF2B5EF4-FFF2-40B4-BE49-F238E27FC236}">
                <a16:creationId xmlns:a16="http://schemas.microsoft.com/office/drawing/2014/main" id="{BE319B9F-80E0-4DAD-9AF6-1204B623FFF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-717355" y="281989"/>
            <a:ext cx="609600" cy="609600"/>
          </a:xfrm>
          <a:prstGeom prst="rect">
            <a:avLst/>
          </a:prstGeom>
        </p:spPr>
      </p:pic>
      <p:sp>
        <p:nvSpPr>
          <p:cNvPr id="15" name="Speech Bubble: Rectangle with Corners Rounded 14">
            <a:extLst>
              <a:ext uri="{FF2B5EF4-FFF2-40B4-BE49-F238E27FC236}">
                <a16:creationId xmlns:a16="http://schemas.microsoft.com/office/drawing/2014/main" id="{04F14015-E65D-4A72-A193-0CD0491A5A0F}"/>
              </a:ext>
            </a:extLst>
          </p:cNvPr>
          <p:cNvSpPr/>
          <p:nvPr/>
        </p:nvSpPr>
        <p:spPr>
          <a:xfrm>
            <a:off x="4796765" y="3897105"/>
            <a:ext cx="2086437" cy="993775"/>
          </a:xfrm>
          <a:prstGeom prst="wedgeRoundRectCallout">
            <a:avLst>
              <a:gd name="adj1" fmla="val 33952"/>
              <a:gd name="adj2" fmla="val -69488"/>
              <a:gd name="adj3" fmla="val 16667"/>
            </a:avLst>
          </a:prstGeom>
          <a:solidFill>
            <a:srgbClr val="96C74D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13" name="Picture 11">
            <a:extLst>
              <a:ext uri="{FF2B5EF4-FFF2-40B4-BE49-F238E27FC236}">
                <a16:creationId xmlns:a16="http://schemas.microsoft.com/office/drawing/2014/main" id="{A93FC50C-618A-41CE-8A6A-5CF1CFD2CFCB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8018" y="4185137"/>
            <a:ext cx="431751" cy="431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" name="Group 9">
            <a:extLst>
              <a:ext uri="{FF2B5EF4-FFF2-40B4-BE49-F238E27FC236}">
                <a16:creationId xmlns:a16="http://schemas.microsoft.com/office/drawing/2014/main" id="{C555F7AA-4471-4234-B3D7-475BAEE6667E}"/>
              </a:ext>
            </a:extLst>
          </p:cNvPr>
          <p:cNvGrpSpPr/>
          <p:nvPr/>
        </p:nvGrpSpPr>
        <p:grpSpPr>
          <a:xfrm>
            <a:off x="6743655" y="900329"/>
            <a:ext cx="2217466" cy="1648229"/>
            <a:chOff x="6743655" y="900329"/>
            <a:chExt cx="2217466" cy="1648229"/>
          </a:xfrm>
        </p:grpSpPr>
        <p:sp>
          <p:nvSpPr>
            <p:cNvPr id="18" name="Thought Bubble: Cloud 17">
              <a:extLst>
                <a:ext uri="{FF2B5EF4-FFF2-40B4-BE49-F238E27FC236}">
                  <a16:creationId xmlns:a16="http://schemas.microsoft.com/office/drawing/2014/main" id="{77297C42-5BDA-47C5-A1A3-EEE3E84F9D6E}"/>
                </a:ext>
              </a:extLst>
            </p:cNvPr>
            <p:cNvSpPr/>
            <p:nvPr/>
          </p:nvSpPr>
          <p:spPr>
            <a:xfrm>
              <a:off x="6743655" y="900329"/>
              <a:ext cx="2217466" cy="1648229"/>
            </a:xfrm>
            <a:prstGeom prst="cloudCallout">
              <a:avLst>
                <a:gd name="adj1" fmla="val -21037"/>
                <a:gd name="adj2" fmla="val 90096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  <p:pic>
          <p:nvPicPr>
            <p:cNvPr id="20" name="Picture 12">
              <a:extLst>
                <a:ext uri="{FF2B5EF4-FFF2-40B4-BE49-F238E27FC236}">
                  <a16:creationId xmlns:a16="http://schemas.microsoft.com/office/drawing/2014/main" id="{A309D242-EAB3-4F0D-ACE5-7C0975C93D96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08872" y="1130780"/>
              <a:ext cx="1217676" cy="11083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1" name="J'ai dix ans">
            <a:hlinkClick r:id="" action="ppaction://media"/>
            <a:extLst>
              <a:ext uri="{FF2B5EF4-FFF2-40B4-BE49-F238E27FC236}">
                <a16:creationId xmlns:a16="http://schemas.microsoft.com/office/drawing/2014/main" id="{3C36540C-ACF6-4C16-9E85-830728B67550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-609600" y="130761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0482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1567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1335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7" grpId="0" animBg="1"/>
      <p:bldP spid="1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9ED8612-04C1-4AAE-91D7-53782EDC7D7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1" b="41055"/>
          <a:stretch/>
        </p:blipFill>
        <p:spPr>
          <a:xfrm>
            <a:off x="1647706" y="2978834"/>
            <a:ext cx="5847302" cy="344264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88B0C42-4881-4F95-91CD-49B2CCFF2C49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114"/>
          <a:stretch/>
        </p:blipFill>
        <p:spPr>
          <a:xfrm flipH="1">
            <a:off x="2416829" y="2108789"/>
            <a:ext cx="2326674" cy="431269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FC7DDDD-3D5C-42ED-A5D9-A48A2EA7A425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811"/>
          <a:stretch/>
        </p:blipFill>
        <p:spPr>
          <a:xfrm>
            <a:off x="5168505" y="2180491"/>
            <a:ext cx="1690391" cy="4220309"/>
          </a:xfrm>
          <a:prstGeom prst="rect">
            <a:avLst/>
          </a:prstGeom>
        </p:spPr>
      </p:pic>
      <p:sp>
        <p:nvSpPr>
          <p:cNvPr id="7" name="Speech Bubble: Rectangle with Corners Rounded 6">
            <a:extLst>
              <a:ext uri="{FF2B5EF4-FFF2-40B4-BE49-F238E27FC236}">
                <a16:creationId xmlns:a16="http://schemas.microsoft.com/office/drawing/2014/main" id="{0B4AB09E-ED58-403E-BD5F-D49198FD8212}"/>
              </a:ext>
            </a:extLst>
          </p:cNvPr>
          <p:cNvSpPr/>
          <p:nvPr/>
        </p:nvSpPr>
        <p:spPr>
          <a:xfrm>
            <a:off x="4796765" y="3897105"/>
            <a:ext cx="2086437" cy="993775"/>
          </a:xfrm>
          <a:prstGeom prst="wedgeRoundRectCallout">
            <a:avLst>
              <a:gd name="adj1" fmla="val 34625"/>
              <a:gd name="adj2" fmla="val -68072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J’ai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huit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ans.</a:t>
            </a:r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8" name="Speech Bubble: Rectangle with Corners Rounded 7">
            <a:extLst>
              <a:ext uri="{FF2B5EF4-FFF2-40B4-BE49-F238E27FC236}">
                <a16:creationId xmlns:a16="http://schemas.microsoft.com/office/drawing/2014/main" id="{F70BC09C-D287-495B-9F94-1F6704A6F9B0}"/>
              </a:ext>
            </a:extLst>
          </p:cNvPr>
          <p:cNvSpPr/>
          <p:nvPr/>
        </p:nvSpPr>
        <p:spPr>
          <a:xfrm>
            <a:off x="1716997" y="3626442"/>
            <a:ext cx="2094497" cy="993775"/>
          </a:xfrm>
          <a:prstGeom prst="wedgeRoundRectCallout">
            <a:avLst>
              <a:gd name="adj1" fmla="val 34615"/>
              <a:gd name="adj2" fmla="val -74051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Quel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âge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as-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tu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?</a:t>
            </a:r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14" name="Title 5">
            <a:extLst>
              <a:ext uri="{FF2B5EF4-FFF2-40B4-BE49-F238E27FC236}">
                <a16:creationId xmlns:a16="http://schemas.microsoft.com/office/drawing/2014/main" id="{45FE2332-1F10-4D07-A497-1003DA799C31}"/>
              </a:ext>
            </a:extLst>
          </p:cNvPr>
          <p:cNvSpPr txBox="1">
            <a:spLocks/>
          </p:cNvSpPr>
          <p:nvPr/>
        </p:nvSpPr>
        <p:spPr bwMode="auto">
          <a:xfrm>
            <a:off x="462318" y="441847"/>
            <a:ext cx="8220075" cy="13589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9pPr>
          </a:lstStyle>
          <a:p>
            <a:pPr algn="ctr"/>
            <a:r>
              <a:rPr lang="en-GB" sz="3600" b="1" dirty="0">
                <a:latin typeface="Twinkl" pitchFamily="2" charset="0"/>
                <a:cs typeface="Calibri" panose="020F0502020204030204" pitchFamily="34" charset="0"/>
              </a:rPr>
              <a:t>Birthday Cakes</a:t>
            </a:r>
            <a:endParaRPr lang="en-GB" sz="3600" b="1" dirty="0">
              <a:latin typeface="Twinkl" pitchFamily="2" charset="0"/>
            </a:endParaRPr>
          </a:p>
        </p:txBody>
      </p:sp>
      <p:pic>
        <p:nvPicPr>
          <p:cNvPr id="17" name="Picture 4">
            <a:extLst>
              <a:ext uri="{FF2B5EF4-FFF2-40B4-BE49-F238E27FC236}">
                <a16:creationId xmlns:a16="http://schemas.microsoft.com/office/drawing/2014/main" id="{7A52D021-1209-431B-81EC-F2F49E7E7F20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2971" y="3917852"/>
            <a:ext cx="431751" cy="431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Quel âge as-tu">
            <a:hlinkClick r:id="" action="ppaction://media"/>
            <a:extLst>
              <a:ext uri="{FF2B5EF4-FFF2-40B4-BE49-F238E27FC236}">
                <a16:creationId xmlns:a16="http://schemas.microsoft.com/office/drawing/2014/main" id="{BE319B9F-80E0-4DAD-9AF6-1204B623FFF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-717355" y="281989"/>
            <a:ext cx="609600" cy="609600"/>
          </a:xfrm>
          <a:prstGeom prst="rect">
            <a:avLst/>
          </a:prstGeom>
        </p:spPr>
      </p:pic>
      <p:sp>
        <p:nvSpPr>
          <p:cNvPr id="15" name="Speech Bubble: Rectangle with Corners Rounded 14">
            <a:extLst>
              <a:ext uri="{FF2B5EF4-FFF2-40B4-BE49-F238E27FC236}">
                <a16:creationId xmlns:a16="http://schemas.microsoft.com/office/drawing/2014/main" id="{04F14015-E65D-4A72-A193-0CD0491A5A0F}"/>
              </a:ext>
            </a:extLst>
          </p:cNvPr>
          <p:cNvSpPr/>
          <p:nvPr/>
        </p:nvSpPr>
        <p:spPr>
          <a:xfrm>
            <a:off x="4796765" y="3897105"/>
            <a:ext cx="2086437" cy="993775"/>
          </a:xfrm>
          <a:prstGeom prst="wedgeRoundRectCallout">
            <a:avLst>
              <a:gd name="adj1" fmla="val 33952"/>
              <a:gd name="adj2" fmla="val -69488"/>
              <a:gd name="adj3" fmla="val 16667"/>
            </a:avLst>
          </a:prstGeom>
          <a:solidFill>
            <a:srgbClr val="96C74D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endParaRPr lang="en-GB" altLang="en-US" dirty="0">
              <a:solidFill>
                <a:schemeClr val="tx1"/>
              </a:solidFill>
            </a:endParaRPr>
          </a:p>
        </p:txBody>
      </p:sp>
      <p:pic>
        <p:nvPicPr>
          <p:cNvPr id="13" name="Picture 11">
            <a:extLst>
              <a:ext uri="{FF2B5EF4-FFF2-40B4-BE49-F238E27FC236}">
                <a16:creationId xmlns:a16="http://schemas.microsoft.com/office/drawing/2014/main" id="{A93FC50C-618A-41CE-8A6A-5CF1CFD2CFCB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8018" y="4185137"/>
            <a:ext cx="431751" cy="431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8FB2CF18-B052-49AC-946E-BA07D5591C21}"/>
              </a:ext>
            </a:extLst>
          </p:cNvPr>
          <p:cNvGrpSpPr/>
          <p:nvPr/>
        </p:nvGrpSpPr>
        <p:grpSpPr>
          <a:xfrm>
            <a:off x="6743655" y="900329"/>
            <a:ext cx="2217466" cy="1648229"/>
            <a:chOff x="6743655" y="900329"/>
            <a:chExt cx="2217466" cy="1648229"/>
          </a:xfrm>
        </p:grpSpPr>
        <p:sp>
          <p:nvSpPr>
            <p:cNvPr id="18" name="Thought Bubble: Cloud 17">
              <a:extLst>
                <a:ext uri="{FF2B5EF4-FFF2-40B4-BE49-F238E27FC236}">
                  <a16:creationId xmlns:a16="http://schemas.microsoft.com/office/drawing/2014/main" id="{77297C42-5BDA-47C5-A1A3-EEE3E84F9D6E}"/>
                </a:ext>
              </a:extLst>
            </p:cNvPr>
            <p:cNvSpPr/>
            <p:nvPr/>
          </p:nvSpPr>
          <p:spPr>
            <a:xfrm>
              <a:off x="6743655" y="900329"/>
              <a:ext cx="2217466" cy="1648229"/>
            </a:xfrm>
            <a:prstGeom prst="cloudCallout">
              <a:avLst>
                <a:gd name="adj1" fmla="val -21037"/>
                <a:gd name="adj2" fmla="val 90096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  <p:pic>
          <p:nvPicPr>
            <p:cNvPr id="16" name="Picture 10">
              <a:extLst>
                <a:ext uri="{FF2B5EF4-FFF2-40B4-BE49-F238E27FC236}">
                  <a16:creationId xmlns:a16="http://schemas.microsoft.com/office/drawing/2014/main" id="{CA9CF506-CE55-4588-B5B1-F61D63CD6E9A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13596" y="1055076"/>
              <a:ext cx="1231035" cy="11193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2" name="J'ai huit ans">
            <a:hlinkClick r:id="" action="ppaction://media"/>
            <a:extLst>
              <a:ext uri="{FF2B5EF4-FFF2-40B4-BE49-F238E27FC236}">
                <a16:creationId xmlns:a16="http://schemas.microsoft.com/office/drawing/2014/main" id="{E9CB08A0-84D5-4125-AA55-799BF1A846EA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-722142" y="109735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6996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1567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1242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7" grpId="0" animBg="1"/>
      <p:bldP spid="1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9ED8612-04C1-4AAE-91D7-53782EDC7D7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1" b="41055"/>
          <a:stretch/>
        </p:blipFill>
        <p:spPr>
          <a:xfrm>
            <a:off x="1647706" y="2978834"/>
            <a:ext cx="5847302" cy="344264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88B0C42-4881-4F95-91CD-49B2CCFF2C49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114"/>
          <a:stretch/>
        </p:blipFill>
        <p:spPr>
          <a:xfrm flipH="1">
            <a:off x="2416829" y="2108789"/>
            <a:ext cx="2326674" cy="4312693"/>
          </a:xfrm>
          <a:prstGeom prst="rect">
            <a:avLst/>
          </a:prstGeom>
        </p:spPr>
      </p:pic>
      <p:sp>
        <p:nvSpPr>
          <p:cNvPr id="7" name="Speech Bubble: Rectangle with Corners Rounded 6">
            <a:extLst>
              <a:ext uri="{FF2B5EF4-FFF2-40B4-BE49-F238E27FC236}">
                <a16:creationId xmlns:a16="http://schemas.microsoft.com/office/drawing/2014/main" id="{0B4AB09E-ED58-403E-BD5F-D49198FD8212}"/>
              </a:ext>
            </a:extLst>
          </p:cNvPr>
          <p:cNvSpPr/>
          <p:nvPr/>
        </p:nvSpPr>
        <p:spPr>
          <a:xfrm>
            <a:off x="4838969" y="2912366"/>
            <a:ext cx="2086437" cy="993775"/>
          </a:xfrm>
          <a:prstGeom prst="wedgeRoundRectCallout">
            <a:avLst>
              <a:gd name="adj1" fmla="val 31928"/>
              <a:gd name="adj2" fmla="val 69239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J’ai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cinq ans.</a:t>
            </a:r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8" name="Speech Bubble: Rectangle with Corners Rounded 7">
            <a:extLst>
              <a:ext uri="{FF2B5EF4-FFF2-40B4-BE49-F238E27FC236}">
                <a16:creationId xmlns:a16="http://schemas.microsoft.com/office/drawing/2014/main" id="{F70BC09C-D287-495B-9F94-1F6704A6F9B0}"/>
              </a:ext>
            </a:extLst>
          </p:cNvPr>
          <p:cNvSpPr/>
          <p:nvPr/>
        </p:nvSpPr>
        <p:spPr>
          <a:xfrm>
            <a:off x="1716997" y="3626442"/>
            <a:ext cx="2094497" cy="993775"/>
          </a:xfrm>
          <a:prstGeom prst="wedgeRoundRectCallout">
            <a:avLst>
              <a:gd name="adj1" fmla="val 34615"/>
              <a:gd name="adj2" fmla="val -74051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Quel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âge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as-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tu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?</a:t>
            </a:r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14" name="Title 5">
            <a:extLst>
              <a:ext uri="{FF2B5EF4-FFF2-40B4-BE49-F238E27FC236}">
                <a16:creationId xmlns:a16="http://schemas.microsoft.com/office/drawing/2014/main" id="{45FE2332-1F10-4D07-A497-1003DA799C31}"/>
              </a:ext>
            </a:extLst>
          </p:cNvPr>
          <p:cNvSpPr txBox="1">
            <a:spLocks/>
          </p:cNvSpPr>
          <p:nvPr/>
        </p:nvSpPr>
        <p:spPr bwMode="auto">
          <a:xfrm>
            <a:off x="462318" y="441847"/>
            <a:ext cx="8220075" cy="13589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9pPr>
          </a:lstStyle>
          <a:p>
            <a:pPr algn="ctr"/>
            <a:r>
              <a:rPr lang="en-GB" sz="3600" b="1" dirty="0">
                <a:latin typeface="Twinkl" pitchFamily="2" charset="0"/>
                <a:cs typeface="Calibri" panose="020F0502020204030204" pitchFamily="34" charset="0"/>
              </a:rPr>
              <a:t>Birthday Cakes</a:t>
            </a:r>
            <a:endParaRPr lang="en-GB" sz="3600" b="1" dirty="0">
              <a:latin typeface="Twinkl" pitchFamily="2" charset="0"/>
            </a:endParaRPr>
          </a:p>
        </p:txBody>
      </p:sp>
      <p:pic>
        <p:nvPicPr>
          <p:cNvPr id="17" name="Picture 4">
            <a:extLst>
              <a:ext uri="{FF2B5EF4-FFF2-40B4-BE49-F238E27FC236}">
                <a16:creationId xmlns:a16="http://schemas.microsoft.com/office/drawing/2014/main" id="{7A52D021-1209-431B-81EC-F2F49E7E7F20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2971" y="3917852"/>
            <a:ext cx="431751" cy="431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Quel âge as-tu">
            <a:hlinkClick r:id="" action="ppaction://media"/>
            <a:extLst>
              <a:ext uri="{FF2B5EF4-FFF2-40B4-BE49-F238E27FC236}">
                <a16:creationId xmlns:a16="http://schemas.microsoft.com/office/drawing/2014/main" id="{BE319B9F-80E0-4DAD-9AF6-1204B623FFF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-717355" y="281989"/>
            <a:ext cx="609600" cy="609600"/>
          </a:xfrm>
          <a:prstGeom prst="rect">
            <a:avLst/>
          </a:prstGeom>
        </p:spPr>
      </p:pic>
      <p:sp>
        <p:nvSpPr>
          <p:cNvPr id="15" name="Speech Bubble: Rectangle with Corners Rounded 14">
            <a:extLst>
              <a:ext uri="{FF2B5EF4-FFF2-40B4-BE49-F238E27FC236}">
                <a16:creationId xmlns:a16="http://schemas.microsoft.com/office/drawing/2014/main" id="{04F14015-E65D-4A72-A193-0CD0491A5A0F}"/>
              </a:ext>
            </a:extLst>
          </p:cNvPr>
          <p:cNvSpPr/>
          <p:nvPr/>
        </p:nvSpPr>
        <p:spPr>
          <a:xfrm>
            <a:off x="4838969" y="2912366"/>
            <a:ext cx="2086437" cy="993775"/>
          </a:xfrm>
          <a:prstGeom prst="wedgeRoundRectCallout">
            <a:avLst>
              <a:gd name="adj1" fmla="val 31255"/>
              <a:gd name="adj2" fmla="val 67823"/>
              <a:gd name="adj3" fmla="val 16667"/>
            </a:avLst>
          </a:prstGeom>
          <a:solidFill>
            <a:srgbClr val="96C74D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13" name="Picture 11">
            <a:extLst>
              <a:ext uri="{FF2B5EF4-FFF2-40B4-BE49-F238E27FC236}">
                <a16:creationId xmlns:a16="http://schemas.microsoft.com/office/drawing/2014/main" id="{A93FC50C-618A-41CE-8A6A-5CF1CFD2CFCB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0222" y="3200398"/>
            <a:ext cx="431751" cy="431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F472E33-ED85-4B27-8A78-B8D40E788088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47"/>
          <a:stretch/>
        </p:blipFill>
        <p:spPr>
          <a:xfrm>
            <a:off x="5954537" y="4037428"/>
            <a:ext cx="1783769" cy="2391507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5277043F-1A39-4CFC-AA52-4222ED9C5656}"/>
              </a:ext>
            </a:extLst>
          </p:cNvPr>
          <p:cNvGrpSpPr/>
          <p:nvPr/>
        </p:nvGrpSpPr>
        <p:grpSpPr>
          <a:xfrm>
            <a:off x="6743655" y="900329"/>
            <a:ext cx="2217466" cy="1648229"/>
            <a:chOff x="6743655" y="900329"/>
            <a:chExt cx="2217466" cy="1648229"/>
          </a:xfrm>
        </p:grpSpPr>
        <p:sp>
          <p:nvSpPr>
            <p:cNvPr id="18" name="Thought Bubble: Cloud 17">
              <a:extLst>
                <a:ext uri="{FF2B5EF4-FFF2-40B4-BE49-F238E27FC236}">
                  <a16:creationId xmlns:a16="http://schemas.microsoft.com/office/drawing/2014/main" id="{77297C42-5BDA-47C5-A1A3-EEE3E84F9D6E}"/>
                </a:ext>
              </a:extLst>
            </p:cNvPr>
            <p:cNvSpPr/>
            <p:nvPr/>
          </p:nvSpPr>
          <p:spPr>
            <a:xfrm>
              <a:off x="6743655" y="900329"/>
              <a:ext cx="2217466" cy="1648229"/>
            </a:xfrm>
            <a:prstGeom prst="cloudCallout">
              <a:avLst>
                <a:gd name="adj1" fmla="val -21037"/>
                <a:gd name="adj2" fmla="val 90096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  <p:pic>
          <p:nvPicPr>
            <p:cNvPr id="21" name="Picture 7">
              <a:extLst>
                <a:ext uri="{FF2B5EF4-FFF2-40B4-BE49-F238E27FC236}">
                  <a16:creationId xmlns:a16="http://schemas.microsoft.com/office/drawing/2014/main" id="{BD140AF8-51C3-4978-9177-F1F965D4A340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83688" y="1111348"/>
              <a:ext cx="1222231" cy="11113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2" name="J'ai cinq ans">
            <a:hlinkClick r:id="" action="ppaction://media"/>
            <a:extLst>
              <a:ext uri="{FF2B5EF4-FFF2-40B4-BE49-F238E27FC236}">
                <a16:creationId xmlns:a16="http://schemas.microsoft.com/office/drawing/2014/main" id="{C628E7A6-6316-43AF-A031-AD08446DBD2B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-609600" y="121055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79008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1567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1346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7" grpId="0" animBg="1"/>
      <p:bldP spid="1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9ED8612-04C1-4AAE-91D7-53782EDC7D7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1" b="41055"/>
          <a:stretch/>
        </p:blipFill>
        <p:spPr>
          <a:xfrm>
            <a:off x="1647706" y="2978834"/>
            <a:ext cx="5847302" cy="344264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88B0C42-4881-4F95-91CD-49B2CCFF2C49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114"/>
          <a:stretch/>
        </p:blipFill>
        <p:spPr>
          <a:xfrm flipH="1">
            <a:off x="2416829" y="2108789"/>
            <a:ext cx="2326674" cy="431269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8A78F5F-B559-49F9-B23A-7388AE6C88E4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506"/>
          <a:stretch/>
        </p:blipFill>
        <p:spPr>
          <a:xfrm flipH="1">
            <a:off x="5135557" y="2264899"/>
            <a:ext cx="2591009" cy="4149970"/>
          </a:xfrm>
          <a:prstGeom prst="rect">
            <a:avLst/>
          </a:prstGeom>
        </p:spPr>
      </p:pic>
      <p:sp>
        <p:nvSpPr>
          <p:cNvPr id="7" name="Speech Bubble: Rectangle with Corners Rounded 6">
            <a:extLst>
              <a:ext uri="{FF2B5EF4-FFF2-40B4-BE49-F238E27FC236}">
                <a16:creationId xmlns:a16="http://schemas.microsoft.com/office/drawing/2014/main" id="{0B4AB09E-ED58-403E-BD5F-D49198FD8212}"/>
              </a:ext>
            </a:extLst>
          </p:cNvPr>
          <p:cNvSpPr/>
          <p:nvPr/>
        </p:nvSpPr>
        <p:spPr>
          <a:xfrm>
            <a:off x="4819919" y="3674366"/>
            <a:ext cx="2086437" cy="993775"/>
          </a:xfrm>
          <a:prstGeom prst="wedgeRoundRectCallout">
            <a:avLst>
              <a:gd name="adj1" fmla="val 28557"/>
              <a:gd name="adj2" fmla="val -68072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J’ai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neuf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ans.</a:t>
            </a:r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8" name="Speech Bubble: Rectangle with Corners Rounded 7">
            <a:extLst>
              <a:ext uri="{FF2B5EF4-FFF2-40B4-BE49-F238E27FC236}">
                <a16:creationId xmlns:a16="http://schemas.microsoft.com/office/drawing/2014/main" id="{F70BC09C-D287-495B-9F94-1F6704A6F9B0}"/>
              </a:ext>
            </a:extLst>
          </p:cNvPr>
          <p:cNvSpPr/>
          <p:nvPr/>
        </p:nvSpPr>
        <p:spPr>
          <a:xfrm>
            <a:off x="1716997" y="3626442"/>
            <a:ext cx="2094497" cy="993775"/>
          </a:xfrm>
          <a:prstGeom prst="wedgeRoundRectCallout">
            <a:avLst>
              <a:gd name="adj1" fmla="val 34615"/>
              <a:gd name="adj2" fmla="val -74051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Quel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âge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as-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tu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?</a:t>
            </a:r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14" name="Title 5">
            <a:extLst>
              <a:ext uri="{FF2B5EF4-FFF2-40B4-BE49-F238E27FC236}">
                <a16:creationId xmlns:a16="http://schemas.microsoft.com/office/drawing/2014/main" id="{45FE2332-1F10-4D07-A497-1003DA799C31}"/>
              </a:ext>
            </a:extLst>
          </p:cNvPr>
          <p:cNvSpPr txBox="1">
            <a:spLocks/>
          </p:cNvSpPr>
          <p:nvPr/>
        </p:nvSpPr>
        <p:spPr bwMode="auto">
          <a:xfrm>
            <a:off x="462318" y="441847"/>
            <a:ext cx="8220075" cy="135890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>
                <a:solidFill>
                  <a:srgbClr val="1C1C1C"/>
                </a:solidFill>
                <a:latin typeface="Sassoon Infant Md" panose="02000603050000020003" pitchFamily="50" charset="0"/>
              </a:defRPr>
            </a:lvl9pPr>
          </a:lstStyle>
          <a:p>
            <a:pPr algn="ctr"/>
            <a:r>
              <a:rPr lang="en-GB" sz="3600" b="1" dirty="0">
                <a:latin typeface="Twinkl" pitchFamily="2" charset="0"/>
                <a:cs typeface="Calibri" panose="020F0502020204030204" pitchFamily="34" charset="0"/>
              </a:rPr>
              <a:t>Birthday Cakes</a:t>
            </a:r>
            <a:endParaRPr lang="en-GB" sz="3600" b="1" dirty="0">
              <a:latin typeface="Twinkl" pitchFamily="2" charset="0"/>
            </a:endParaRPr>
          </a:p>
        </p:txBody>
      </p:sp>
      <p:pic>
        <p:nvPicPr>
          <p:cNvPr id="17" name="Picture 4">
            <a:extLst>
              <a:ext uri="{FF2B5EF4-FFF2-40B4-BE49-F238E27FC236}">
                <a16:creationId xmlns:a16="http://schemas.microsoft.com/office/drawing/2014/main" id="{7A52D021-1209-431B-81EC-F2F49E7E7F20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2971" y="3917852"/>
            <a:ext cx="431751" cy="431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Quel âge as-tu">
            <a:hlinkClick r:id="" action="ppaction://media"/>
            <a:extLst>
              <a:ext uri="{FF2B5EF4-FFF2-40B4-BE49-F238E27FC236}">
                <a16:creationId xmlns:a16="http://schemas.microsoft.com/office/drawing/2014/main" id="{BE319B9F-80E0-4DAD-9AF6-1204B623FFF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-717355" y="281989"/>
            <a:ext cx="609600" cy="609600"/>
          </a:xfrm>
          <a:prstGeom prst="rect">
            <a:avLst/>
          </a:prstGeom>
        </p:spPr>
      </p:pic>
      <p:sp>
        <p:nvSpPr>
          <p:cNvPr id="15" name="Speech Bubble: Rectangle with Corners Rounded 14">
            <a:extLst>
              <a:ext uri="{FF2B5EF4-FFF2-40B4-BE49-F238E27FC236}">
                <a16:creationId xmlns:a16="http://schemas.microsoft.com/office/drawing/2014/main" id="{04F14015-E65D-4A72-A193-0CD0491A5A0F}"/>
              </a:ext>
            </a:extLst>
          </p:cNvPr>
          <p:cNvSpPr/>
          <p:nvPr/>
        </p:nvSpPr>
        <p:spPr>
          <a:xfrm>
            <a:off x="4819919" y="3674366"/>
            <a:ext cx="2086437" cy="993775"/>
          </a:xfrm>
          <a:prstGeom prst="wedgeRoundRectCallout">
            <a:avLst>
              <a:gd name="adj1" fmla="val 28516"/>
              <a:gd name="adj2" fmla="val -68279"/>
              <a:gd name="adj3" fmla="val 16667"/>
            </a:avLst>
          </a:prstGeom>
          <a:solidFill>
            <a:srgbClr val="96C74D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13" name="Picture 11">
            <a:extLst>
              <a:ext uri="{FF2B5EF4-FFF2-40B4-BE49-F238E27FC236}">
                <a16:creationId xmlns:a16="http://schemas.microsoft.com/office/drawing/2014/main" id="{A93FC50C-618A-41CE-8A6A-5CF1CFD2CFCB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1172" y="3962398"/>
            <a:ext cx="431751" cy="431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C74E5BC2-1809-4484-8A4C-3F9C57785CE7}"/>
              </a:ext>
            </a:extLst>
          </p:cNvPr>
          <p:cNvGrpSpPr/>
          <p:nvPr/>
        </p:nvGrpSpPr>
        <p:grpSpPr>
          <a:xfrm>
            <a:off x="6743655" y="900329"/>
            <a:ext cx="2217466" cy="1648229"/>
            <a:chOff x="6743655" y="900329"/>
            <a:chExt cx="2217466" cy="1648229"/>
          </a:xfrm>
        </p:grpSpPr>
        <p:sp>
          <p:nvSpPr>
            <p:cNvPr id="18" name="Thought Bubble: Cloud 17">
              <a:extLst>
                <a:ext uri="{FF2B5EF4-FFF2-40B4-BE49-F238E27FC236}">
                  <a16:creationId xmlns:a16="http://schemas.microsoft.com/office/drawing/2014/main" id="{77297C42-5BDA-47C5-A1A3-EEE3E84F9D6E}"/>
                </a:ext>
              </a:extLst>
            </p:cNvPr>
            <p:cNvSpPr/>
            <p:nvPr/>
          </p:nvSpPr>
          <p:spPr>
            <a:xfrm>
              <a:off x="6743655" y="900329"/>
              <a:ext cx="2217466" cy="1648229"/>
            </a:xfrm>
            <a:prstGeom prst="cloudCallout">
              <a:avLst>
                <a:gd name="adj1" fmla="val -21037"/>
                <a:gd name="adj2" fmla="val 90096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  <p:pic>
          <p:nvPicPr>
            <p:cNvPr id="16" name="Picture 11">
              <a:extLst>
                <a:ext uri="{FF2B5EF4-FFF2-40B4-BE49-F238E27FC236}">
                  <a16:creationId xmlns:a16="http://schemas.microsoft.com/office/drawing/2014/main" id="{6760AEB6-BB8B-48E1-A138-6F76E5BC3DF5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60692" y="1067619"/>
              <a:ext cx="1293991" cy="11765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9" name="J'ai neuf ans">
            <a:hlinkClick r:id="" action="ppaction://media"/>
            <a:extLst>
              <a:ext uri="{FF2B5EF4-FFF2-40B4-BE49-F238E27FC236}">
                <a16:creationId xmlns:a16="http://schemas.microsoft.com/office/drawing/2014/main" id="{336FD27E-9351-469E-8751-017BB5485891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-746125" y="112583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147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1567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1277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7" grpId="0" animBg="1"/>
      <p:bldP spid="1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Lesson Presentation Template French" id="{2533E00D-CEA6-4D8F-A2D4-5EEF09725C3F}" vid="{6A452DBE-0FDB-4F60-8923-D977FF03470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Lesson Presentation Template French</Template>
  <TotalTime>4548</TotalTime>
  <Words>384</Words>
  <Application>Microsoft Office PowerPoint</Application>
  <PresentationFormat>On-screen Show (4:3)</PresentationFormat>
  <Paragraphs>97</Paragraphs>
  <Slides>20</Slides>
  <Notes>10</Notes>
  <HiddenSlides>0</HiddenSlides>
  <MMClips>39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8" baseType="lpstr">
      <vt:lpstr>Sassoon Infant Rg</vt:lpstr>
      <vt:lpstr>Twinkl</vt:lpstr>
      <vt:lpstr>Arial</vt:lpstr>
      <vt:lpstr>Calibri</vt:lpstr>
      <vt:lpstr>Sassoon Infant Md</vt:lpstr>
      <vt:lpstr>Twinkl SemiBold</vt:lpstr>
      <vt:lpstr>Tuffy</vt:lpstr>
      <vt:lpstr>Office Theme</vt:lpstr>
      <vt:lpstr>PowerPoint Presentation</vt:lpstr>
      <vt:lpstr>What Do You Remember?</vt:lpstr>
      <vt:lpstr>PowerPoint Presentation</vt:lpstr>
      <vt:lpstr>Quel âge as-tu 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Twinkl PlanIt</dc:title>
  <dc:creator>Maurice Stubbs</dc:creator>
  <cp:lastModifiedBy>Jenna Leverton</cp:lastModifiedBy>
  <cp:revision>71</cp:revision>
  <dcterms:created xsi:type="dcterms:W3CDTF">2019-04-09T14:44:46Z</dcterms:created>
  <dcterms:modified xsi:type="dcterms:W3CDTF">2021-01-21T09:35:40Z</dcterms:modified>
</cp:coreProperties>
</file>