
<file path=[Content_Types].xml><?xml version="1.0" encoding="utf-8"?>
<Types xmlns="http://schemas.openxmlformats.org/package/2006/content-types">
  <Default Extension="png" ContentType="image/png"/>
  <Default Extension="jfif" ContentType="image/jpe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84" d="100"/>
          <a:sy n="84" d="100"/>
        </p:scale>
        <p:origin x="58" y="25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2/26/2021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2/26/2021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2/26/2021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2/26/2021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2/26/2021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2/26/2021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2/26/2021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>
            <a:outerShdw blurRad="177800" dist="38100" dir="2700000" algn="tl">
              <a:srgbClr val="000000">
                <a:alpha val="24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effectLst>
            <a:outerShdw blurRad="152400" dist="38100" dir="2700000" algn="tl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152400" dist="38100" dir="2700000" algn="tl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152400" dist="38100" dir="2700000" algn="tl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152400" dist="38100" dir="2700000" algn="tl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152400" dist="38100" dir="2700000" algn="tl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7" Type="http://schemas.openxmlformats.org/officeDocument/2006/relationships/image" Target="../media/image4.png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7" Type="http://schemas.openxmlformats.org/officeDocument/2006/relationships/image" Target="../media/image4.png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8.jpg"/><Relationship Id="rId5" Type="http://schemas.openxmlformats.org/officeDocument/2006/relationships/image" Target="../media/image7.jpg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fif"/><Relationship Id="rId3" Type="http://schemas.openxmlformats.org/officeDocument/2006/relationships/audio" Target="../media/media4.m4a"/><Relationship Id="rId7" Type="http://schemas.openxmlformats.org/officeDocument/2006/relationships/image" Target="../media/image11.jpg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10.jfif"/><Relationship Id="rId5" Type="http://schemas.openxmlformats.org/officeDocument/2006/relationships/image" Target="../media/image9.jfif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4.png"/><Relationship Id="rId5" Type="http://schemas.openxmlformats.org/officeDocument/2006/relationships/image" Target="../media/image13.jp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i="1" u="sng" dirty="0" smtClean="0">
                <a:solidFill>
                  <a:srgbClr val="0070C0"/>
                </a:solidFill>
              </a:rPr>
              <a:t>The KRACK-HEN</a:t>
            </a:r>
            <a:br>
              <a:rPr lang="en-GB" b="1" i="1" u="sng" dirty="0" smtClean="0">
                <a:solidFill>
                  <a:srgbClr val="0070C0"/>
                </a:solidFill>
              </a:rPr>
            </a:br>
            <a:r>
              <a:rPr lang="en-GB" b="1" i="1" u="sng" dirty="0">
                <a:solidFill>
                  <a:srgbClr val="0070C0"/>
                </a:solidFill>
              </a:rPr>
              <a:t/>
            </a:r>
            <a:br>
              <a:rPr lang="en-GB" b="1" i="1" u="sng" dirty="0">
                <a:solidFill>
                  <a:srgbClr val="0070C0"/>
                </a:solidFill>
              </a:rPr>
            </a:br>
            <a:r>
              <a:rPr lang="en-GB" b="1" i="1" u="sng" dirty="0" smtClean="0">
                <a:solidFill>
                  <a:srgbClr val="0070C0"/>
                </a:solidFill>
              </a:rPr>
              <a:t/>
            </a:r>
            <a:br>
              <a:rPr lang="en-GB" b="1" i="1" u="sng" dirty="0" smtClean="0">
                <a:solidFill>
                  <a:srgbClr val="0070C0"/>
                </a:solidFill>
              </a:rPr>
            </a:br>
            <a:endParaRPr lang="en-GB" b="1" i="1" u="sng" dirty="0">
              <a:solidFill>
                <a:srgbClr val="0070C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4991" y="869384"/>
            <a:ext cx="4279763" cy="3865199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558262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2540">
        <p15:prstTrans prst="fallOver"/>
      </p:transition>
    </mc:Choice>
    <mc:Fallback>
      <p:transition spd="slow" advTm="1254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006" y="383178"/>
            <a:ext cx="4278161" cy="386557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3154" y="383178"/>
            <a:ext cx="5570633" cy="479259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39213622"/>
      </p:ext>
    </p:extLst>
  </p:cSld>
  <p:clrMapOvr>
    <a:masterClrMapping/>
  </p:clrMapOvr>
  <p:transition spd="slow" advTm="13862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062"/>
            <a:ext cx="5042263" cy="504226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2263" y="2434046"/>
            <a:ext cx="7146388" cy="4423954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07812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13812">
        <p:fade/>
      </p:transition>
    </mc:Choice>
    <mc:Fallback>
      <p:transition spd="med" advTm="1381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6099048" cy="352044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9048" y="-1"/>
            <a:ext cx="6092952" cy="352044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20440"/>
            <a:ext cx="6099048" cy="333756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9048" y="3520440"/>
            <a:ext cx="6092952" cy="3334512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49851945"/>
      </p:ext>
    </p:extLst>
  </p:cSld>
  <p:clrMapOvr>
    <a:masterClrMapping/>
  </p:clrMapOvr>
  <p:transition spd="slow" advTm="1558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66344"/>
            <a:ext cx="13022568" cy="732434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40807944"/>
      </p:ext>
    </p:extLst>
  </p:cSld>
  <p:clrMapOvr>
    <a:masterClrMapping/>
  </p:clrMapOvr>
  <p:transition spd="med" advTm="13734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3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3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2.8|3.2|3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3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2B5F27"/>
      </a:dk2>
      <a:lt2>
        <a:srgbClr val="D8FC68"/>
      </a:lt2>
      <a:accent1>
        <a:srgbClr val="DDC855"/>
      </a:accent1>
      <a:accent2>
        <a:srgbClr val="FCA03D"/>
      </a:accent2>
      <a:accent3>
        <a:srgbClr val="E36439"/>
      </a:accent3>
      <a:accent4>
        <a:srgbClr val="C2935B"/>
      </a:accent4>
      <a:accent5>
        <a:srgbClr val="88C25C"/>
      </a:accent5>
      <a:accent6>
        <a:srgbClr val="BFCC86"/>
      </a:accent6>
      <a:hlink>
        <a:srgbClr val="FFCE23"/>
      </a:hlink>
      <a:folHlink>
        <a:srgbClr val="FDEB86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88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82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97ECCC31-8429-4523-BE8D-8F09B7A4D4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TM04033919[[fn=Circuit]]</Template>
  <TotalTime>45</TotalTime>
  <Words>2</Words>
  <Application>Microsoft Office PowerPoint</Application>
  <PresentationFormat>Widescreen</PresentationFormat>
  <Paragraphs>1</Paragraphs>
  <Slides>5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Trebuchet MS</vt:lpstr>
      <vt:lpstr>Tw Cen MT</vt:lpstr>
      <vt:lpstr>Circuit</vt:lpstr>
      <vt:lpstr>The KRACK-HEN   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KRACK-HEN</dc:title>
  <dc:creator>Melanie Hannah</dc:creator>
  <cp:lastModifiedBy>Melanie Hannah</cp:lastModifiedBy>
  <cp:revision>5</cp:revision>
  <dcterms:created xsi:type="dcterms:W3CDTF">2021-02-26T13:37:24Z</dcterms:created>
  <dcterms:modified xsi:type="dcterms:W3CDTF">2021-02-26T14:23:24Z</dcterms:modified>
</cp:coreProperties>
</file>