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256" r:id="rId2"/>
    <p:sldId id="257" r:id="rId3"/>
    <p:sldId id="258" r:id="rId4"/>
    <p:sldId id="259" r:id="rId5"/>
    <p:sldId id="260" r:id="rId6"/>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100000"/>
      </a:lnSpc>
      <a:spcBef>
        <a:spcPts val="2000"/>
      </a:spcBef>
      <a:spcAft>
        <a:spcPts val="0"/>
      </a:spcAft>
      <a:buClrTx/>
      <a:buSzTx/>
      <a:buFontTx/>
      <a:buNone/>
      <a:tabLst/>
      <a:defRPr kumimoji="0" sz="4000" b="0" i="1" u="none" strike="noStrike" cap="none" spc="39" normalizeH="0" baseline="0">
        <a:ln>
          <a:noFill/>
        </a:ln>
        <a:solidFill>
          <a:srgbClr val="5C5C5C"/>
        </a:solidFill>
        <a:effectLst/>
        <a:uFillTx/>
        <a:latin typeface="Iowan Old Style Roman"/>
        <a:ea typeface="Iowan Old Style Roman"/>
        <a:cs typeface="Iowan Old Style Roman"/>
        <a:sym typeface="Iowan Old Style Roman"/>
      </a:defRPr>
    </a:lvl1pPr>
    <a:lvl2pPr marL="0" marR="0" indent="342900" algn="l" defTabSz="825500" rtl="0" fontAlgn="auto" latinLnBrk="0" hangingPunct="0">
      <a:lnSpc>
        <a:spcPct val="100000"/>
      </a:lnSpc>
      <a:spcBef>
        <a:spcPts val="2000"/>
      </a:spcBef>
      <a:spcAft>
        <a:spcPts val="0"/>
      </a:spcAft>
      <a:buClrTx/>
      <a:buSzTx/>
      <a:buFontTx/>
      <a:buNone/>
      <a:tabLst/>
      <a:defRPr kumimoji="0" sz="4000" b="0" i="1" u="none" strike="noStrike" cap="none" spc="39" normalizeH="0" baseline="0">
        <a:ln>
          <a:noFill/>
        </a:ln>
        <a:solidFill>
          <a:srgbClr val="5C5C5C"/>
        </a:solidFill>
        <a:effectLst/>
        <a:uFillTx/>
        <a:latin typeface="Iowan Old Style Roman"/>
        <a:ea typeface="Iowan Old Style Roman"/>
        <a:cs typeface="Iowan Old Style Roman"/>
        <a:sym typeface="Iowan Old Style Roman"/>
      </a:defRPr>
    </a:lvl2pPr>
    <a:lvl3pPr marL="0" marR="0" indent="685800" algn="l" defTabSz="825500" rtl="0" fontAlgn="auto" latinLnBrk="0" hangingPunct="0">
      <a:lnSpc>
        <a:spcPct val="100000"/>
      </a:lnSpc>
      <a:spcBef>
        <a:spcPts val="2000"/>
      </a:spcBef>
      <a:spcAft>
        <a:spcPts val="0"/>
      </a:spcAft>
      <a:buClrTx/>
      <a:buSzTx/>
      <a:buFontTx/>
      <a:buNone/>
      <a:tabLst/>
      <a:defRPr kumimoji="0" sz="4000" b="0" i="1" u="none" strike="noStrike" cap="none" spc="39" normalizeH="0" baseline="0">
        <a:ln>
          <a:noFill/>
        </a:ln>
        <a:solidFill>
          <a:srgbClr val="5C5C5C"/>
        </a:solidFill>
        <a:effectLst/>
        <a:uFillTx/>
        <a:latin typeface="Iowan Old Style Roman"/>
        <a:ea typeface="Iowan Old Style Roman"/>
        <a:cs typeface="Iowan Old Style Roman"/>
        <a:sym typeface="Iowan Old Style Roman"/>
      </a:defRPr>
    </a:lvl3pPr>
    <a:lvl4pPr marL="0" marR="0" indent="1028700" algn="l" defTabSz="825500" rtl="0" fontAlgn="auto" latinLnBrk="0" hangingPunct="0">
      <a:lnSpc>
        <a:spcPct val="100000"/>
      </a:lnSpc>
      <a:spcBef>
        <a:spcPts val="2000"/>
      </a:spcBef>
      <a:spcAft>
        <a:spcPts val="0"/>
      </a:spcAft>
      <a:buClrTx/>
      <a:buSzTx/>
      <a:buFontTx/>
      <a:buNone/>
      <a:tabLst/>
      <a:defRPr kumimoji="0" sz="4000" b="0" i="1" u="none" strike="noStrike" cap="none" spc="39" normalizeH="0" baseline="0">
        <a:ln>
          <a:noFill/>
        </a:ln>
        <a:solidFill>
          <a:srgbClr val="5C5C5C"/>
        </a:solidFill>
        <a:effectLst/>
        <a:uFillTx/>
        <a:latin typeface="Iowan Old Style Roman"/>
        <a:ea typeface="Iowan Old Style Roman"/>
        <a:cs typeface="Iowan Old Style Roman"/>
        <a:sym typeface="Iowan Old Style Roman"/>
      </a:defRPr>
    </a:lvl4pPr>
    <a:lvl5pPr marL="0" marR="0" indent="1371600" algn="l" defTabSz="825500" rtl="0" fontAlgn="auto" latinLnBrk="0" hangingPunct="0">
      <a:lnSpc>
        <a:spcPct val="100000"/>
      </a:lnSpc>
      <a:spcBef>
        <a:spcPts val="2000"/>
      </a:spcBef>
      <a:spcAft>
        <a:spcPts val="0"/>
      </a:spcAft>
      <a:buClrTx/>
      <a:buSzTx/>
      <a:buFontTx/>
      <a:buNone/>
      <a:tabLst/>
      <a:defRPr kumimoji="0" sz="4000" b="0" i="1" u="none" strike="noStrike" cap="none" spc="39" normalizeH="0" baseline="0">
        <a:ln>
          <a:noFill/>
        </a:ln>
        <a:solidFill>
          <a:srgbClr val="5C5C5C"/>
        </a:solidFill>
        <a:effectLst/>
        <a:uFillTx/>
        <a:latin typeface="Iowan Old Style Roman"/>
        <a:ea typeface="Iowan Old Style Roman"/>
        <a:cs typeface="Iowan Old Style Roman"/>
        <a:sym typeface="Iowan Old Style Roman"/>
      </a:defRPr>
    </a:lvl5pPr>
    <a:lvl6pPr marL="0" marR="0" indent="1714500" algn="l" defTabSz="825500" rtl="0" fontAlgn="auto" latinLnBrk="0" hangingPunct="0">
      <a:lnSpc>
        <a:spcPct val="100000"/>
      </a:lnSpc>
      <a:spcBef>
        <a:spcPts val="2000"/>
      </a:spcBef>
      <a:spcAft>
        <a:spcPts val="0"/>
      </a:spcAft>
      <a:buClrTx/>
      <a:buSzTx/>
      <a:buFontTx/>
      <a:buNone/>
      <a:tabLst/>
      <a:defRPr kumimoji="0" sz="4000" b="0" i="1" u="none" strike="noStrike" cap="none" spc="39" normalizeH="0" baseline="0">
        <a:ln>
          <a:noFill/>
        </a:ln>
        <a:solidFill>
          <a:srgbClr val="5C5C5C"/>
        </a:solidFill>
        <a:effectLst/>
        <a:uFillTx/>
        <a:latin typeface="Iowan Old Style Roman"/>
        <a:ea typeface="Iowan Old Style Roman"/>
        <a:cs typeface="Iowan Old Style Roman"/>
        <a:sym typeface="Iowan Old Style Roman"/>
      </a:defRPr>
    </a:lvl6pPr>
    <a:lvl7pPr marL="0" marR="0" indent="2057400" algn="l" defTabSz="825500" rtl="0" fontAlgn="auto" latinLnBrk="0" hangingPunct="0">
      <a:lnSpc>
        <a:spcPct val="100000"/>
      </a:lnSpc>
      <a:spcBef>
        <a:spcPts val="2000"/>
      </a:spcBef>
      <a:spcAft>
        <a:spcPts val="0"/>
      </a:spcAft>
      <a:buClrTx/>
      <a:buSzTx/>
      <a:buFontTx/>
      <a:buNone/>
      <a:tabLst/>
      <a:defRPr kumimoji="0" sz="4000" b="0" i="1" u="none" strike="noStrike" cap="none" spc="39" normalizeH="0" baseline="0">
        <a:ln>
          <a:noFill/>
        </a:ln>
        <a:solidFill>
          <a:srgbClr val="5C5C5C"/>
        </a:solidFill>
        <a:effectLst/>
        <a:uFillTx/>
        <a:latin typeface="Iowan Old Style Roman"/>
        <a:ea typeface="Iowan Old Style Roman"/>
        <a:cs typeface="Iowan Old Style Roman"/>
        <a:sym typeface="Iowan Old Style Roman"/>
      </a:defRPr>
    </a:lvl7pPr>
    <a:lvl8pPr marL="0" marR="0" indent="2400300" algn="l" defTabSz="825500" rtl="0" fontAlgn="auto" latinLnBrk="0" hangingPunct="0">
      <a:lnSpc>
        <a:spcPct val="100000"/>
      </a:lnSpc>
      <a:spcBef>
        <a:spcPts val="2000"/>
      </a:spcBef>
      <a:spcAft>
        <a:spcPts val="0"/>
      </a:spcAft>
      <a:buClrTx/>
      <a:buSzTx/>
      <a:buFontTx/>
      <a:buNone/>
      <a:tabLst/>
      <a:defRPr kumimoji="0" sz="4000" b="0" i="1" u="none" strike="noStrike" cap="none" spc="39" normalizeH="0" baseline="0">
        <a:ln>
          <a:noFill/>
        </a:ln>
        <a:solidFill>
          <a:srgbClr val="5C5C5C"/>
        </a:solidFill>
        <a:effectLst/>
        <a:uFillTx/>
        <a:latin typeface="Iowan Old Style Roman"/>
        <a:ea typeface="Iowan Old Style Roman"/>
        <a:cs typeface="Iowan Old Style Roman"/>
        <a:sym typeface="Iowan Old Style Roman"/>
      </a:defRPr>
    </a:lvl8pPr>
    <a:lvl9pPr marL="0" marR="0" indent="2743200" algn="l" defTabSz="825500" rtl="0" fontAlgn="auto" latinLnBrk="0" hangingPunct="0">
      <a:lnSpc>
        <a:spcPct val="100000"/>
      </a:lnSpc>
      <a:spcBef>
        <a:spcPts val="2000"/>
      </a:spcBef>
      <a:spcAft>
        <a:spcPts val="0"/>
      </a:spcAft>
      <a:buClrTx/>
      <a:buSzTx/>
      <a:buFontTx/>
      <a:buNone/>
      <a:tabLst/>
      <a:defRPr kumimoji="0" sz="4000" b="0" i="1" u="none" strike="noStrike" cap="none" spc="39" normalizeH="0" baseline="0">
        <a:ln>
          <a:noFill/>
        </a:ln>
        <a:solidFill>
          <a:srgbClr val="5C5C5C"/>
        </a:solidFill>
        <a:effectLst/>
        <a:uFillTx/>
        <a:latin typeface="Iowan Old Style Roman"/>
        <a:ea typeface="Iowan Old Style Roman"/>
        <a:cs typeface="Iowan Old Style Roman"/>
        <a:sym typeface="Iowan Old Style Roman"/>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Iowan Old Style Roman"/>
          <a:ea typeface="Iowan Old Style Roman"/>
          <a:cs typeface="Iowan Old Style Roman"/>
        </a:font>
        <a:srgbClr val="5C5C5C"/>
      </a:tcTxStyle>
      <a:tcStyle>
        <a:tcBdr>
          <a:left>
            <a:ln w="12700" cap="flat">
              <a:noFill/>
              <a:miter lim="400000"/>
            </a:ln>
          </a:left>
          <a:right>
            <a:ln w="12700" cap="flat">
              <a:noFill/>
              <a:miter lim="400000"/>
            </a:ln>
          </a:right>
          <a:top>
            <a:ln w="12700" cap="flat">
              <a:solidFill>
                <a:srgbClr val="5C5C5C"/>
              </a:solidFill>
              <a:prstDash val="solid"/>
              <a:miter lim="400000"/>
            </a:ln>
          </a:top>
          <a:bottom>
            <a:ln w="12700" cap="flat">
              <a:solidFill>
                <a:srgbClr val="5C5C5C"/>
              </a:solidFill>
              <a:prstDash val="solid"/>
              <a:miter lim="400000"/>
            </a:ln>
          </a:bottom>
          <a:insideH>
            <a:ln w="12700" cap="flat">
              <a:solidFill>
                <a:srgbClr val="5C5C5C"/>
              </a:solidFill>
              <a:prstDash val="solid"/>
              <a:miter lim="400000"/>
            </a:ln>
          </a:insideH>
          <a:insideV>
            <a:ln w="12700" cap="flat">
              <a:noFill/>
              <a:miter lim="400000"/>
            </a:ln>
          </a:insideV>
        </a:tcBdr>
        <a:fill>
          <a:noFill/>
        </a:fill>
      </a:tcStyle>
    </a:wholeTbl>
    <a:band2H>
      <a:tcTxStyle/>
      <a:tcStyle>
        <a:tcBdr/>
        <a:fill>
          <a:solidFill>
            <a:srgbClr val="CBCBCB">
              <a:alpha val="25000"/>
            </a:srgbClr>
          </a:solidFill>
        </a:fill>
      </a:tcStyle>
    </a:band2H>
    <a:firstCol>
      <a:tcTxStyle b="off" i="off">
        <a:font>
          <a:latin typeface="DIN Alternate Bold"/>
          <a:ea typeface="DIN Alternate Bold"/>
          <a:cs typeface="DIN Alternate Bold"/>
        </a:font>
        <a:srgbClr val="5C5C5C"/>
      </a:tcTxStyle>
      <a:tcStyle>
        <a:tcBdr>
          <a:left>
            <a:ln w="12700" cap="flat">
              <a:noFill/>
              <a:miter lim="400000"/>
            </a:ln>
          </a:left>
          <a:right>
            <a:ln w="12700" cap="flat">
              <a:noFill/>
              <a:miter lim="400000"/>
            </a:ln>
          </a:right>
          <a:top>
            <a:ln w="12700" cap="flat">
              <a:solidFill>
                <a:srgbClr val="5C5C5C"/>
              </a:solidFill>
              <a:prstDash val="solid"/>
              <a:miter lim="400000"/>
            </a:ln>
          </a:top>
          <a:bottom>
            <a:ln w="12700" cap="flat">
              <a:solidFill>
                <a:srgbClr val="5C5C5C"/>
              </a:solidFill>
              <a:prstDash val="solid"/>
              <a:miter lim="400000"/>
            </a:ln>
          </a:bottom>
          <a:insideH>
            <a:ln w="12700" cap="flat">
              <a:solidFill>
                <a:srgbClr val="5C5C5C"/>
              </a:solidFill>
              <a:prstDash val="solid"/>
              <a:miter lim="400000"/>
            </a:ln>
          </a:insideH>
          <a:insideV>
            <a:ln w="12700" cap="flat">
              <a:noFill/>
              <a:miter lim="400000"/>
            </a:ln>
          </a:insideV>
        </a:tcBdr>
        <a:fill>
          <a:solidFill>
            <a:srgbClr val="CBCBCB">
              <a:alpha val="36000"/>
            </a:srgbClr>
          </a:solidFill>
        </a:fill>
      </a:tcStyle>
    </a:firstCol>
    <a:lastRow>
      <a:tcTxStyle b="off" i="off">
        <a:font>
          <a:latin typeface="DIN Alternate Bold"/>
          <a:ea typeface="DIN Alternate Bold"/>
          <a:cs typeface="DIN Alternate Bold"/>
        </a:font>
        <a:srgbClr val="5C5C5C"/>
      </a:tcTxStyle>
      <a:tcStyle>
        <a:tcBdr>
          <a:left>
            <a:ln w="12700" cap="flat">
              <a:noFill/>
              <a:miter lim="400000"/>
            </a:ln>
          </a:left>
          <a:right>
            <a:ln w="12700" cap="flat">
              <a:noFill/>
              <a:miter lim="400000"/>
            </a:ln>
          </a:right>
          <a:top>
            <a:ln w="12700" cap="flat">
              <a:solidFill>
                <a:srgbClr val="5C5C5C"/>
              </a:solidFill>
              <a:prstDash val="solid"/>
              <a:miter lim="400000"/>
            </a:ln>
          </a:top>
          <a:bottom>
            <a:ln w="12700" cap="flat">
              <a:noFill/>
              <a:miter lim="400000"/>
            </a:ln>
          </a:bottom>
          <a:insideH>
            <a:ln w="12700" cap="flat">
              <a:solidFill>
                <a:srgbClr val="5C5C5C"/>
              </a:solidFill>
              <a:prstDash val="solid"/>
              <a:miter lim="400000"/>
            </a:ln>
          </a:insideH>
          <a:insideV>
            <a:ln w="12700" cap="flat">
              <a:noFill/>
              <a:miter lim="400000"/>
            </a:ln>
          </a:insideV>
        </a:tcBdr>
        <a:fill>
          <a:noFill/>
        </a:fill>
      </a:tcStyle>
    </a:lastRow>
    <a:firstRow>
      <a:tcTxStyle b="off" i="off">
        <a:font>
          <a:latin typeface="DIN Alternate Bold"/>
          <a:ea typeface="DIN Alternate Bold"/>
          <a:cs typeface="DIN Alternate Bold"/>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EBEBEB"/>
              </a:solidFill>
              <a:prstDash val="solid"/>
              <a:miter lim="400000"/>
            </a:ln>
          </a:insideH>
          <a:insideV>
            <a:ln w="12700" cap="flat">
              <a:noFill/>
              <a:miter lim="400000"/>
            </a:ln>
          </a:insideV>
        </a:tcBdr>
        <a:fill>
          <a:solidFill>
            <a:schemeClr val="accent1">
              <a:hueOff val="-522454"/>
              <a:satOff val="1153"/>
              <a:lumOff val="13444"/>
            </a:schemeClr>
          </a:solidFill>
        </a:fill>
      </a:tcStyle>
    </a:firstRow>
  </a:tblStyle>
  <a:tblStyle styleId="{C7B018BB-80A7-4F77-B60F-C8B233D01FF8}" styleName="">
    <a:tblBg/>
    <a:wholeTbl>
      <a:tcTxStyle b="off" i="off">
        <a:font>
          <a:latin typeface="Iowan Old Style Roman"/>
          <a:ea typeface="Iowan Old Style Roman"/>
          <a:cs typeface="Iowan Old Style Roman"/>
        </a:font>
        <a:schemeClr val="accent2">
          <a:satOff val="-3676"/>
          <a:lumOff val="-12171"/>
        </a:schemeClr>
      </a:tcTxStyle>
      <a:tcStyle>
        <a:tcBdr>
          <a:left>
            <a:ln w="12700" cap="flat">
              <a:solidFill>
                <a:srgbClr val="808251"/>
              </a:solidFill>
              <a:prstDash val="solid"/>
              <a:miter lim="400000"/>
            </a:ln>
          </a:left>
          <a:right>
            <a:ln w="12700" cap="flat">
              <a:solidFill>
                <a:srgbClr val="808251"/>
              </a:solidFill>
              <a:prstDash val="solid"/>
              <a:miter lim="400000"/>
            </a:ln>
          </a:right>
          <a:top>
            <a:ln w="12700" cap="flat">
              <a:solidFill>
                <a:srgbClr val="808251"/>
              </a:solidFill>
              <a:prstDash val="solid"/>
              <a:miter lim="400000"/>
            </a:ln>
          </a:top>
          <a:bottom>
            <a:ln w="12700" cap="flat">
              <a:solidFill>
                <a:srgbClr val="808251"/>
              </a:solidFill>
              <a:prstDash val="solid"/>
              <a:miter lim="400000"/>
            </a:ln>
          </a:bottom>
          <a:insideH>
            <a:ln w="12700" cap="flat">
              <a:solidFill>
                <a:srgbClr val="808251"/>
              </a:solidFill>
              <a:prstDash val="solid"/>
              <a:miter lim="400000"/>
            </a:ln>
          </a:insideH>
          <a:insideV>
            <a:ln w="12700" cap="flat">
              <a:solidFill>
                <a:srgbClr val="808251"/>
              </a:solidFill>
              <a:prstDash val="solid"/>
              <a:miter lim="400000"/>
            </a:ln>
          </a:insideV>
        </a:tcBdr>
        <a:fill>
          <a:noFill/>
        </a:fill>
      </a:tcStyle>
    </a:wholeTbl>
    <a:band2H>
      <a:tcTxStyle/>
      <a:tcStyle>
        <a:tcBdr/>
        <a:fill>
          <a:solidFill>
            <a:srgbClr val="A8A861">
              <a:alpha val="27000"/>
            </a:srgbClr>
          </a:solidFill>
        </a:fill>
      </a:tcStyle>
    </a:band2H>
    <a:firstCol>
      <a:tcTxStyle b="off" i="off">
        <a:font>
          <a:latin typeface="DIN Alternate Bold"/>
          <a:ea typeface="DIN Alternate Bold"/>
          <a:cs typeface="DIN Alternate Bold"/>
        </a:font>
        <a:srgbClr val="FFFFFF"/>
      </a:tcTxStyle>
      <a:tcStyle>
        <a:tcBdr>
          <a:left>
            <a:ln w="12700" cap="flat">
              <a:solidFill>
                <a:srgbClr val="808251"/>
              </a:solidFill>
              <a:prstDash val="solid"/>
              <a:miter lim="400000"/>
            </a:ln>
          </a:left>
          <a:right>
            <a:ln w="12700" cap="flat">
              <a:solidFill>
                <a:srgbClr val="808251"/>
              </a:solidFill>
              <a:prstDash val="solid"/>
              <a:miter lim="400000"/>
            </a:ln>
          </a:right>
          <a:top>
            <a:ln w="12700" cap="flat">
              <a:solidFill>
                <a:srgbClr val="808251"/>
              </a:solidFill>
              <a:prstDash val="solid"/>
              <a:miter lim="400000"/>
            </a:ln>
          </a:top>
          <a:bottom>
            <a:ln w="12700" cap="flat">
              <a:solidFill>
                <a:srgbClr val="808251"/>
              </a:solidFill>
              <a:prstDash val="solid"/>
              <a:miter lim="400000"/>
            </a:ln>
          </a:bottom>
          <a:insideH>
            <a:ln w="12700" cap="flat">
              <a:solidFill>
                <a:srgbClr val="808251"/>
              </a:solidFill>
              <a:prstDash val="solid"/>
              <a:miter lim="400000"/>
            </a:ln>
          </a:insideH>
          <a:insideV>
            <a:ln w="12700" cap="flat">
              <a:solidFill>
                <a:srgbClr val="808251"/>
              </a:solidFill>
              <a:prstDash val="solid"/>
              <a:miter lim="400000"/>
            </a:ln>
          </a:insideV>
        </a:tcBdr>
        <a:fill>
          <a:solidFill>
            <a:srgbClr val="8F9541">
              <a:alpha val="75000"/>
            </a:srgbClr>
          </a:solidFill>
        </a:fill>
      </a:tcStyle>
    </a:firstCol>
    <a:lastRow>
      <a:tcTxStyle b="off" i="off">
        <a:font>
          <a:latin typeface="DIN Alternate Bold"/>
          <a:ea typeface="DIN Alternate Bold"/>
          <a:cs typeface="DIN Alternate Bold"/>
        </a:font>
        <a:schemeClr val="accent2">
          <a:satOff val="-3676"/>
          <a:lumOff val="-12171"/>
        </a:schemeClr>
      </a:tcTxStyle>
      <a:tcStyle>
        <a:tcBdr>
          <a:left>
            <a:ln w="12700" cap="flat">
              <a:solidFill>
                <a:srgbClr val="808251"/>
              </a:solidFill>
              <a:prstDash val="solid"/>
              <a:miter lim="400000"/>
            </a:ln>
          </a:left>
          <a:right>
            <a:ln w="12700" cap="flat">
              <a:solidFill>
                <a:srgbClr val="808251"/>
              </a:solidFill>
              <a:prstDash val="solid"/>
              <a:miter lim="400000"/>
            </a:ln>
          </a:right>
          <a:top>
            <a:ln w="50800" cap="flat">
              <a:solidFill>
                <a:srgbClr val="808251"/>
              </a:solidFill>
              <a:prstDash val="solid"/>
              <a:miter lim="400000"/>
            </a:ln>
          </a:top>
          <a:bottom>
            <a:ln w="12700" cap="flat">
              <a:solidFill>
                <a:srgbClr val="808251"/>
              </a:solidFill>
              <a:prstDash val="solid"/>
              <a:miter lim="400000"/>
            </a:ln>
          </a:bottom>
          <a:insideH>
            <a:ln w="12700" cap="flat">
              <a:solidFill>
                <a:srgbClr val="808251"/>
              </a:solidFill>
              <a:prstDash val="solid"/>
              <a:miter lim="400000"/>
            </a:ln>
          </a:insideH>
          <a:insideV>
            <a:ln w="12700" cap="flat">
              <a:solidFill>
                <a:srgbClr val="808251"/>
              </a:solidFill>
              <a:prstDash val="solid"/>
              <a:miter lim="400000"/>
            </a:ln>
          </a:insideV>
        </a:tcBdr>
        <a:fill>
          <a:noFill/>
        </a:fill>
      </a:tcStyle>
    </a:lastRow>
    <a:firstRow>
      <a:tcTxStyle b="off" i="off">
        <a:font>
          <a:latin typeface="DIN Alternate Bold"/>
          <a:ea typeface="DIN Alternate Bold"/>
          <a:cs typeface="DIN Alternate Bold"/>
        </a:font>
        <a:srgbClr val="FFFFFF"/>
      </a:tcTxStyle>
      <a:tcStyle>
        <a:tcBdr>
          <a:left>
            <a:ln w="12700" cap="flat">
              <a:solidFill>
                <a:srgbClr val="808251"/>
              </a:solidFill>
              <a:prstDash val="solid"/>
              <a:miter lim="400000"/>
            </a:ln>
          </a:left>
          <a:right>
            <a:ln w="12700" cap="flat">
              <a:solidFill>
                <a:srgbClr val="808251"/>
              </a:solidFill>
              <a:prstDash val="solid"/>
              <a:miter lim="400000"/>
            </a:ln>
          </a:right>
          <a:top>
            <a:ln w="12700" cap="flat">
              <a:solidFill>
                <a:srgbClr val="808251"/>
              </a:solidFill>
              <a:prstDash val="solid"/>
              <a:miter lim="400000"/>
            </a:ln>
          </a:top>
          <a:bottom>
            <a:ln w="12700" cap="flat">
              <a:solidFill>
                <a:srgbClr val="808251"/>
              </a:solidFill>
              <a:prstDash val="solid"/>
              <a:miter lim="400000"/>
            </a:ln>
          </a:bottom>
          <a:insideH>
            <a:ln w="12700" cap="flat">
              <a:solidFill>
                <a:srgbClr val="808251"/>
              </a:solidFill>
              <a:prstDash val="solid"/>
              <a:miter lim="400000"/>
            </a:ln>
          </a:insideH>
          <a:insideV>
            <a:ln w="12700" cap="flat">
              <a:solidFill>
                <a:srgbClr val="808251"/>
              </a:solidFill>
              <a:prstDash val="solid"/>
              <a:miter lim="400000"/>
            </a:ln>
          </a:insideV>
        </a:tcBdr>
        <a:fill>
          <a:solidFill>
            <a:srgbClr val="8F9541">
              <a:alpha val="75000"/>
            </a:srgbClr>
          </a:solidFill>
        </a:fill>
      </a:tcStyle>
    </a:firstRow>
  </a:tblStyle>
  <a:tblStyle styleId="{EEE7283C-3CF3-47DC-8721-378D4A62B228}" styleName="">
    <a:tblBg/>
    <a:wholeTbl>
      <a:tcTxStyle b="off" i="off">
        <a:font>
          <a:latin typeface="Iowan Old Style Roman"/>
          <a:ea typeface="Iowan Old Style Roman"/>
          <a:cs typeface="Iowan Old Style Roman"/>
        </a:font>
        <a:srgbClr val="FFFFFF"/>
      </a:tcTxStyle>
      <a:tcStyle>
        <a:tcBdr>
          <a:left>
            <a:ln w="12700" cap="flat">
              <a:noFill/>
              <a:miter lim="400000"/>
            </a:ln>
          </a:left>
          <a:right>
            <a:ln w="12700" cap="flat">
              <a:noFill/>
              <a:miter lim="400000"/>
            </a:ln>
          </a:right>
          <a:top>
            <a:ln w="12700" cap="flat">
              <a:solidFill>
                <a:srgbClr val="FFFDEF"/>
              </a:solidFill>
              <a:prstDash val="solid"/>
              <a:miter lim="400000"/>
            </a:ln>
          </a:top>
          <a:bottom>
            <a:ln w="12700" cap="flat">
              <a:solidFill>
                <a:srgbClr val="FFFDEF"/>
              </a:solidFill>
              <a:prstDash val="solid"/>
              <a:miter lim="400000"/>
            </a:ln>
          </a:bottom>
          <a:insideH>
            <a:ln w="12700" cap="flat">
              <a:solidFill>
                <a:srgbClr val="FFFDEF"/>
              </a:solidFill>
              <a:prstDash val="solid"/>
              <a:miter lim="400000"/>
            </a:ln>
          </a:insideH>
          <a:insideV>
            <a:ln w="12700" cap="flat">
              <a:noFill/>
              <a:miter lim="400000"/>
            </a:ln>
          </a:insideV>
        </a:tcBdr>
        <a:fill>
          <a:noFill/>
        </a:fill>
      </a:tcStyle>
    </a:wholeTbl>
    <a:band2H>
      <a:tcTxStyle/>
      <a:tcStyle>
        <a:tcBdr/>
        <a:fill>
          <a:solidFill>
            <a:srgbClr val="A8A861">
              <a:alpha val="27000"/>
            </a:srgbClr>
          </a:solidFill>
        </a:fill>
      </a:tcStyle>
    </a:band2H>
    <a:firstCol>
      <a:tcTxStyle b="off" i="off">
        <a:font>
          <a:latin typeface="DIN Alternate Bold"/>
          <a:ea typeface="DIN Alternate Bold"/>
          <a:cs typeface="DIN Alternate Bold"/>
        </a:font>
        <a:srgbClr val="FFFFFF"/>
      </a:tcTxStyle>
      <a:tcStyle>
        <a:tcBdr>
          <a:left>
            <a:ln w="12700" cap="flat">
              <a:solidFill>
                <a:srgbClr val="FFFDEF"/>
              </a:solidFill>
              <a:prstDash val="solid"/>
              <a:miter lim="400000"/>
            </a:ln>
          </a:left>
          <a:right>
            <a:ln w="12700" cap="flat">
              <a:solidFill>
                <a:srgbClr val="FFFDEF"/>
              </a:solidFill>
              <a:prstDash val="solid"/>
              <a:miter lim="400000"/>
            </a:ln>
          </a:right>
          <a:top>
            <a:ln w="12700" cap="flat">
              <a:solidFill>
                <a:srgbClr val="FFFDEF"/>
              </a:solidFill>
              <a:prstDash val="solid"/>
              <a:miter lim="400000"/>
            </a:ln>
          </a:top>
          <a:bottom>
            <a:ln w="12700" cap="flat">
              <a:solidFill>
                <a:srgbClr val="FFFDEF"/>
              </a:solidFill>
              <a:prstDash val="solid"/>
              <a:miter lim="400000"/>
            </a:ln>
          </a:bottom>
          <a:insideH>
            <a:ln w="12700" cap="flat">
              <a:solidFill>
                <a:srgbClr val="FFFDEF"/>
              </a:solidFill>
              <a:prstDash val="solid"/>
              <a:miter lim="400000"/>
            </a:ln>
          </a:insideH>
          <a:insideV>
            <a:ln w="12700" cap="flat">
              <a:noFill/>
              <a:miter lim="400000"/>
            </a:ln>
          </a:insideV>
        </a:tcBdr>
        <a:fill>
          <a:noFill/>
        </a:fill>
      </a:tcStyle>
    </a:firstCol>
    <a:lastRow>
      <a:tcTxStyle b="off" i="off">
        <a:font>
          <a:latin typeface="DIN Alternate Bold"/>
          <a:ea typeface="DIN Alternate Bold"/>
          <a:cs typeface="DIN Alternate Bold"/>
        </a:font>
        <a:srgbClr val="FFFFFF"/>
      </a:tcTxStyle>
      <a:tcStyle>
        <a:tcBdr>
          <a:left>
            <a:ln w="12700" cap="flat">
              <a:noFill/>
              <a:miter lim="400000"/>
            </a:ln>
          </a:left>
          <a:right>
            <a:ln w="12700" cap="flat">
              <a:noFill/>
              <a:miter lim="400000"/>
            </a:ln>
          </a:right>
          <a:top>
            <a:ln w="12700" cap="flat">
              <a:solidFill>
                <a:srgbClr val="FFFDEF"/>
              </a:solidFill>
              <a:prstDash val="solid"/>
              <a:miter lim="400000"/>
            </a:ln>
          </a:top>
          <a:bottom>
            <a:ln w="12700" cap="flat">
              <a:solidFill>
                <a:srgbClr val="FFFDEF"/>
              </a:solidFill>
              <a:prstDash val="solid"/>
              <a:miter lim="400000"/>
            </a:ln>
          </a:bottom>
          <a:insideH>
            <a:ln w="12700" cap="flat">
              <a:solidFill>
                <a:srgbClr val="FFFDEF"/>
              </a:solidFill>
              <a:prstDash val="solid"/>
              <a:miter lim="400000"/>
            </a:ln>
          </a:insideH>
          <a:insideV>
            <a:ln w="12700" cap="flat">
              <a:noFill/>
              <a:miter lim="400000"/>
            </a:ln>
          </a:insideV>
        </a:tcBdr>
        <a:fill>
          <a:noFill/>
        </a:fill>
      </a:tcStyle>
    </a:lastRow>
    <a:firstRow>
      <a:tcTxStyle b="off" i="off">
        <a:font>
          <a:latin typeface="DIN Alternate Bold"/>
          <a:ea typeface="DIN Alternate Bold"/>
          <a:cs typeface="DIN Alternate Bold"/>
        </a:font>
        <a:srgbClr val="FFFFFF"/>
      </a:tcTxStyle>
      <a:tcStyle>
        <a:tcBdr>
          <a:left>
            <a:ln w="12700" cap="flat">
              <a:noFill/>
              <a:miter lim="400000"/>
            </a:ln>
          </a:left>
          <a:right>
            <a:ln w="12700" cap="flat">
              <a:noFill/>
              <a:miter lim="400000"/>
            </a:ln>
          </a:right>
          <a:top>
            <a:ln w="12700" cap="flat">
              <a:solidFill>
                <a:srgbClr val="FFFDEF"/>
              </a:solidFill>
              <a:prstDash val="solid"/>
              <a:miter lim="400000"/>
            </a:ln>
          </a:top>
          <a:bottom>
            <a:ln w="12700" cap="flat">
              <a:solidFill>
                <a:srgbClr val="FFFDEF"/>
              </a:solidFill>
              <a:prstDash val="solid"/>
              <a:miter lim="400000"/>
            </a:ln>
          </a:bottom>
          <a:insideH>
            <a:ln w="12700" cap="flat">
              <a:solidFill>
                <a:srgbClr val="FFFDEF"/>
              </a:solidFill>
              <a:prstDash val="solid"/>
              <a:miter lim="400000"/>
            </a:ln>
          </a:insideH>
          <a:insideV>
            <a:ln w="12700" cap="flat">
              <a:noFill/>
              <a:miter lim="400000"/>
            </a:ln>
          </a:insideV>
        </a:tcBdr>
        <a:fill>
          <a:noFill/>
        </a:fill>
      </a:tcStyle>
    </a:firstRow>
  </a:tblStyle>
  <a:tblStyle styleId="{CF821DB8-F4EB-4A41-A1BA-3FCAFE7338EE}" styleName="">
    <a:tblBg/>
    <a:wholeTbl>
      <a:tcTxStyle b="off" i="off">
        <a:font>
          <a:latin typeface="Iowan Old Style Roman"/>
          <a:ea typeface="Iowan Old Style Roman"/>
          <a:cs typeface="Iowan Old Style Roman"/>
        </a:font>
        <a:srgbClr val="5C5C5C"/>
      </a:tcTxStyle>
      <a:tcStyle>
        <a:tcBdr>
          <a:left>
            <a:ln w="12700" cap="flat">
              <a:noFill/>
              <a:miter lim="400000"/>
            </a:ln>
          </a:left>
          <a:right>
            <a:ln w="12700" cap="flat">
              <a:noFill/>
              <a:miter lim="400000"/>
            </a:ln>
          </a:right>
          <a:top>
            <a:ln w="25400" cap="flat">
              <a:solidFill>
                <a:schemeClr val="accent3">
                  <a:hueOff val="-256224"/>
                  <a:satOff val="-13732"/>
                  <a:lumOff val="-19712"/>
                  <a:alpha val="61000"/>
                </a:schemeClr>
              </a:solidFill>
              <a:prstDash val="solid"/>
              <a:miter lim="400000"/>
            </a:ln>
          </a:top>
          <a:bottom>
            <a:ln w="25400" cap="flat">
              <a:solidFill>
                <a:schemeClr val="accent3">
                  <a:hueOff val="-256224"/>
                  <a:satOff val="-13732"/>
                  <a:lumOff val="-19712"/>
                  <a:alpha val="61000"/>
                </a:schemeClr>
              </a:solidFill>
              <a:prstDash val="solid"/>
              <a:miter lim="400000"/>
            </a:ln>
          </a:bottom>
          <a:insideH>
            <a:ln w="25400" cap="flat">
              <a:solidFill>
                <a:schemeClr val="accent3">
                  <a:hueOff val="-256224"/>
                  <a:satOff val="-13732"/>
                  <a:lumOff val="-19712"/>
                  <a:alpha val="61000"/>
                </a:schemeClr>
              </a:solidFill>
              <a:prstDash val="solid"/>
              <a:miter lim="400000"/>
            </a:ln>
          </a:insideH>
          <a:insideV>
            <a:ln w="12700" cap="flat">
              <a:noFill/>
              <a:miter lim="400000"/>
            </a:ln>
          </a:insideV>
        </a:tcBdr>
        <a:fill>
          <a:noFill/>
        </a:fill>
      </a:tcStyle>
    </a:wholeTbl>
    <a:band2H>
      <a:tcTxStyle/>
      <a:tcStyle>
        <a:tcBdr/>
        <a:fill>
          <a:solidFill>
            <a:srgbClr val="CBCBCB">
              <a:alpha val="36000"/>
            </a:srgbClr>
          </a:solidFill>
        </a:fill>
      </a:tcStyle>
    </a:band2H>
    <a:firstCol>
      <a:tcTxStyle b="off" i="off">
        <a:font>
          <a:latin typeface="DIN Alternate Bold"/>
          <a:ea typeface="DIN Alternate Bold"/>
          <a:cs typeface="DIN Alternate Bold"/>
        </a:font>
        <a:srgbClr val="5C5C5C"/>
      </a:tcTxStyle>
      <a:tcStyle>
        <a:tcBdr>
          <a:left>
            <a:ln w="12700" cap="flat">
              <a:noFill/>
              <a:miter lim="400000"/>
            </a:ln>
          </a:left>
          <a:right>
            <a:ln w="25400" cap="flat">
              <a:solidFill>
                <a:schemeClr val="accent3">
                  <a:hueOff val="-256224"/>
                  <a:satOff val="-13732"/>
                  <a:lumOff val="-19712"/>
                  <a:alpha val="61000"/>
                </a:schemeClr>
              </a:solidFill>
              <a:prstDash val="solid"/>
              <a:miter lim="400000"/>
            </a:ln>
          </a:right>
          <a:top>
            <a:ln w="25400" cap="flat">
              <a:solidFill>
                <a:schemeClr val="accent3">
                  <a:hueOff val="-256224"/>
                  <a:satOff val="-13732"/>
                  <a:lumOff val="-19712"/>
                  <a:alpha val="61000"/>
                </a:schemeClr>
              </a:solidFill>
              <a:prstDash val="solid"/>
              <a:miter lim="400000"/>
            </a:ln>
          </a:top>
          <a:bottom>
            <a:ln w="25400" cap="flat">
              <a:solidFill>
                <a:schemeClr val="accent3">
                  <a:hueOff val="-256224"/>
                  <a:satOff val="-13732"/>
                  <a:lumOff val="-19712"/>
                  <a:alpha val="61000"/>
                </a:schemeClr>
              </a:solidFill>
              <a:prstDash val="solid"/>
              <a:miter lim="400000"/>
            </a:ln>
          </a:bottom>
          <a:insideH>
            <a:ln w="25400" cap="flat">
              <a:solidFill>
                <a:schemeClr val="accent3">
                  <a:hueOff val="-256224"/>
                  <a:satOff val="-13732"/>
                  <a:lumOff val="-19712"/>
                  <a:alpha val="61000"/>
                </a:schemeClr>
              </a:solidFill>
              <a:prstDash val="solid"/>
              <a:miter lim="400000"/>
            </a:ln>
          </a:insideH>
          <a:insideV>
            <a:ln w="12700" cap="flat">
              <a:noFill/>
              <a:miter lim="400000"/>
            </a:ln>
          </a:insideV>
        </a:tcBdr>
        <a:fill>
          <a:noFill/>
        </a:fill>
      </a:tcStyle>
    </a:firstCol>
    <a:lastRow>
      <a:tcTxStyle b="off" i="off">
        <a:font>
          <a:latin typeface="DIN Alternate Bold"/>
          <a:ea typeface="DIN Alternate Bold"/>
          <a:cs typeface="DIN Alternate Bold"/>
        </a:font>
        <a:srgbClr val="FFFFFF"/>
      </a:tcTxStyle>
      <a:tcStyle>
        <a:tcBdr>
          <a:left>
            <a:ln w="12700" cap="flat">
              <a:noFill/>
              <a:miter lim="400000"/>
            </a:ln>
          </a:left>
          <a:right>
            <a:ln w="12700" cap="flat">
              <a:noFill/>
              <a:miter lim="400000"/>
            </a:ln>
          </a:right>
          <a:top>
            <a:ln w="25400" cap="flat">
              <a:solidFill>
                <a:schemeClr val="accent3">
                  <a:hueOff val="-256224"/>
                  <a:satOff val="-13732"/>
                  <a:lumOff val="-19712"/>
                  <a:alpha val="61000"/>
                </a:schemeClr>
              </a:solidFill>
              <a:prstDash val="solid"/>
              <a:miter lim="400000"/>
            </a:ln>
          </a:top>
          <a:bottom>
            <a:ln w="12700" cap="flat">
              <a:noFill/>
              <a:miter lim="400000"/>
            </a:ln>
          </a:bottom>
          <a:insideH>
            <a:ln w="25400" cap="flat">
              <a:solidFill>
                <a:schemeClr val="accent3">
                  <a:hueOff val="-256224"/>
                  <a:satOff val="-13732"/>
                  <a:lumOff val="-19712"/>
                  <a:alpha val="61000"/>
                </a:schemeClr>
              </a:solidFill>
              <a:prstDash val="solid"/>
              <a:miter lim="400000"/>
            </a:ln>
          </a:insideH>
          <a:insideV>
            <a:ln w="12700" cap="flat">
              <a:noFill/>
              <a:miter lim="400000"/>
            </a:ln>
          </a:insideV>
        </a:tcBdr>
        <a:fill>
          <a:noFill/>
        </a:fill>
      </a:tcStyle>
    </a:lastRow>
    <a:firstRow>
      <a:tcTxStyle b="off" i="off">
        <a:font>
          <a:latin typeface="DIN Alternate Bold"/>
          <a:ea typeface="DIN Alternate Bold"/>
          <a:cs typeface="DIN Alternate Bold"/>
        </a:font>
        <a:srgbClr val="FFFFFF"/>
      </a:tcTxStyle>
      <a:tcStyle>
        <a:tcBdr>
          <a:left>
            <a:ln w="12700" cap="flat">
              <a:noFill/>
              <a:miter lim="400000"/>
            </a:ln>
          </a:left>
          <a:right>
            <a:ln w="12700" cap="flat">
              <a:noFill/>
              <a:miter lim="400000"/>
            </a:ln>
          </a:right>
          <a:top>
            <a:ln w="12700" cap="flat">
              <a:noFill/>
              <a:miter lim="400000"/>
            </a:ln>
          </a:top>
          <a:bottom>
            <a:ln w="25400" cap="flat">
              <a:solidFill>
                <a:schemeClr val="accent3">
                  <a:hueOff val="-256224"/>
                  <a:satOff val="-13732"/>
                  <a:lumOff val="-19712"/>
                  <a:alpha val="61000"/>
                </a:schemeClr>
              </a:solidFill>
              <a:prstDash val="solid"/>
              <a:miter lim="400000"/>
            </a:ln>
          </a:bottom>
          <a:insideH>
            <a:ln w="25400" cap="flat">
              <a:solidFill>
                <a:schemeClr val="accent3">
                  <a:hueOff val="-256224"/>
                  <a:satOff val="-13732"/>
                  <a:lumOff val="-19712"/>
                  <a:alpha val="61000"/>
                </a:schemeClr>
              </a:solidFill>
              <a:prstDash val="solid"/>
              <a:miter lim="400000"/>
            </a:ln>
          </a:insideH>
          <a:insideV>
            <a:ln w="12700" cap="flat">
              <a:noFill/>
              <a:miter lim="400000"/>
            </a:ln>
          </a:insideV>
        </a:tcBdr>
        <a:fill>
          <a:noFill/>
        </a:fill>
      </a:tcStyle>
    </a:firstRow>
  </a:tblStyle>
  <a:tblStyle styleId="{33BA23B1-9221-436E-865A-0063620EA4FD}" styleName="">
    <a:tblBg/>
    <a:wholeTbl>
      <a:tcTxStyle b="off" i="off">
        <a:font>
          <a:latin typeface="Iowan Old Style Roman"/>
          <a:ea typeface="Iowan Old Style Roman"/>
          <a:cs typeface="Iowan Old Style Roman"/>
        </a:font>
        <a:srgbClr val="5C5C5C"/>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CBCBCB">
              <a:alpha val="25000"/>
            </a:srgbClr>
          </a:solidFill>
        </a:fill>
      </a:tcStyle>
    </a:wholeTbl>
    <a:band2H>
      <a:tcTxStyle/>
      <a:tcStyle>
        <a:tcBdr/>
        <a:fill>
          <a:solidFill>
            <a:srgbClr val="AEAEAE">
              <a:alpha val="25000"/>
            </a:srgbClr>
          </a:solidFill>
        </a:fill>
      </a:tcStyle>
    </a:band2H>
    <a:firstCol>
      <a:tcTxStyle b="off" i="off">
        <a:font>
          <a:latin typeface="DIN Alternate Bold"/>
          <a:ea typeface="DIN Alternate Bold"/>
          <a:cs typeface="DIN Alternate Bold"/>
        </a:font>
        <a:srgbClr val="5C5C5C"/>
      </a:tcTxStyle>
      <a:tcStyle>
        <a:tcBdr>
          <a:left>
            <a:ln w="12700" cap="flat">
              <a:noFill/>
              <a:miter lim="400000"/>
            </a:ln>
          </a:left>
          <a:right>
            <a:ln w="12700" cap="flat">
              <a:solidFill>
                <a:srgbClr val="797B80"/>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CBCBCB">
              <a:alpha val="25000"/>
            </a:srgbClr>
          </a:solidFill>
        </a:fill>
      </a:tcStyle>
    </a:firstCol>
    <a:lastRow>
      <a:tcTxStyle b="off" i="off">
        <a:font>
          <a:latin typeface="DIN Alternate Bold"/>
          <a:ea typeface="DIN Alternate Bold"/>
          <a:cs typeface="DIN Alternate Bold"/>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51504B">
              <a:alpha val="80000"/>
            </a:srgbClr>
          </a:solidFill>
        </a:fill>
      </a:tcStyle>
    </a:lastRow>
    <a:firstRow>
      <a:tcTxStyle b="off" i="off">
        <a:font>
          <a:latin typeface="DIN Alternate Bold"/>
          <a:ea typeface="DIN Alternate Bold"/>
          <a:cs typeface="DIN Alternate Bold"/>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51504B">
              <a:alpha val="80000"/>
            </a:srgbClr>
          </a:solidFill>
        </a:fill>
      </a:tcStyle>
    </a:firstRow>
  </a:tblStyle>
  <a:tblStyle styleId="{2708684C-4D16-4618-839F-0558EEFCDFE6}" styleName="">
    <a:tblBg/>
    <a:wholeTbl>
      <a:tcTxStyle b="off" i="off">
        <a:font>
          <a:latin typeface="Iowan Old Style Roman"/>
          <a:ea typeface="Iowan Old Style Roman"/>
          <a:cs typeface="Iowan Old Style Roman"/>
        </a:font>
        <a:srgbClr val="5C5C5C"/>
      </a:tcTxStyle>
      <a:tcStyle>
        <a:tcBdr>
          <a:left>
            <a:ln w="12700" cap="flat">
              <a:noFill/>
              <a:miter lim="400000"/>
            </a:ln>
          </a:left>
          <a:right>
            <a:ln w="12700" cap="flat">
              <a:noFill/>
              <a:miter lim="400000"/>
            </a:ln>
          </a:right>
          <a:top>
            <a:ln w="12700" cap="flat">
              <a:solidFill>
                <a:srgbClr val="5C5C5C"/>
              </a:solidFill>
              <a:custDash>
                <a:ds d="200000" sp="200000"/>
              </a:custDash>
              <a:miter lim="400000"/>
            </a:ln>
          </a:top>
          <a:bottom>
            <a:ln w="12700" cap="flat">
              <a:solidFill>
                <a:srgbClr val="5C5C5C"/>
              </a:solidFill>
              <a:custDash>
                <a:ds d="200000" sp="200000"/>
              </a:custDash>
              <a:miter lim="400000"/>
            </a:ln>
          </a:bottom>
          <a:insideH>
            <a:ln w="12700" cap="flat">
              <a:solidFill>
                <a:srgbClr val="5C5C5C"/>
              </a:solidFill>
              <a:custDash>
                <a:ds d="200000" sp="200000"/>
              </a:custDash>
              <a:miter lim="400000"/>
            </a:ln>
          </a:insideH>
          <a:insideV>
            <a:ln w="12700" cap="flat">
              <a:noFill/>
              <a:miter lim="400000"/>
            </a:ln>
          </a:insideV>
        </a:tcBdr>
        <a:fill>
          <a:noFill/>
        </a:fill>
      </a:tcStyle>
    </a:wholeTbl>
    <a:band2H>
      <a:tcTxStyle/>
      <a:tcStyle>
        <a:tcBdr/>
        <a:fill>
          <a:solidFill>
            <a:srgbClr val="EDEEEE"/>
          </a:solidFill>
        </a:fill>
      </a:tcStyle>
    </a:band2H>
    <a:firstCol>
      <a:tcTxStyle b="off" i="off">
        <a:font>
          <a:latin typeface="DIN Alternate Bold"/>
          <a:ea typeface="DIN Alternate Bold"/>
          <a:cs typeface="DIN Alternate Bold"/>
        </a:font>
        <a:srgbClr val="5C5C5C"/>
      </a:tcTxStyle>
      <a:tcStyle>
        <a:tcBdr>
          <a:left>
            <a:ln w="12700" cap="flat">
              <a:noFill/>
              <a:miter lim="400000"/>
            </a:ln>
          </a:left>
          <a:right>
            <a:ln w="12700" cap="flat">
              <a:solidFill>
                <a:srgbClr val="5C5C5C"/>
              </a:solidFill>
              <a:prstDash val="solid"/>
              <a:miter lim="400000"/>
            </a:ln>
          </a:right>
          <a:top>
            <a:ln w="12700" cap="flat">
              <a:solidFill>
                <a:srgbClr val="5C5C5C"/>
              </a:solidFill>
              <a:custDash>
                <a:ds d="200000" sp="200000"/>
              </a:custDash>
              <a:miter lim="400000"/>
            </a:ln>
          </a:top>
          <a:bottom>
            <a:ln w="12700" cap="flat">
              <a:solidFill>
                <a:srgbClr val="5C5C5C"/>
              </a:solidFill>
              <a:custDash>
                <a:ds d="200000" sp="200000"/>
              </a:custDash>
              <a:miter lim="400000"/>
            </a:ln>
          </a:bottom>
          <a:insideH>
            <a:ln w="12700" cap="flat">
              <a:solidFill>
                <a:srgbClr val="5C5C5C"/>
              </a:solidFill>
              <a:custDash>
                <a:ds d="200000" sp="200000"/>
              </a:custDash>
              <a:miter lim="400000"/>
            </a:ln>
          </a:insideH>
          <a:insideV>
            <a:ln w="12700" cap="flat">
              <a:noFill/>
              <a:miter lim="400000"/>
            </a:ln>
          </a:insideV>
        </a:tcBdr>
        <a:fill>
          <a:noFill/>
        </a:fill>
      </a:tcStyle>
    </a:firstCol>
    <a:lastRow>
      <a:tcTxStyle b="off" i="off">
        <a:font>
          <a:latin typeface="DIN Alternate Bold"/>
          <a:ea typeface="DIN Alternate Bold"/>
          <a:cs typeface="DIN Alternate Bold"/>
        </a:font>
        <a:srgbClr val="5C5C5C"/>
      </a:tcTxStyle>
      <a:tcStyle>
        <a:tcBdr>
          <a:left>
            <a:ln w="12700" cap="flat">
              <a:noFill/>
              <a:miter lim="400000"/>
            </a:ln>
          </a:left>
          <a:right>
            <a:ln w="12700" cap="flat">
              <a:noFill/>
              <a:miter lim="400000"/>
            </a:ln>
          </a:right>
          <a:top>
            <a:ln w="12700" cap="flat">
              <a:solidFill>
                <a:srgbClr val="5C5C5C"/>
              </a:solidFill>
              <a:prstDash val="solid"/>
              <a:miter lim="400000"/>
            </a:ln>
          </a:top>
          <a:bottom>
            <a:ln w="12700" cap="flat">
              <a:noFill/>
              <a:miter lim="400000"/>
            </a:ln>
          </a:bottom>
          <a:insideH>
            <a:ln w="12700" cap="flat">
              <a:solidFill>
                <a:srgbClr val="5C5C5C"/>
              </a:solidFill>
              <a:custDash>
                <a:ds d="200000" sp="200000"/>
              </a:custDash>
              <a:miter lim="400000"/>
            </a:ln>
          </a:insideH>
          <a:insideV>
            <a:ln w="12700" cap="flat">
              <a:noFill/>
              <a:miter lim="400000"/>
            </a:ln>
          </a:insideV>
        </a:tcBdr>
        <a:fill>
          <a:noFill/>
        </a:fill>
      </a:tcStyle>
    </a:lastRow>
    <a:firstRow>
      <a:tcTxStyle b="off" i="off">
        <a:font>
          <a:latin typeface="DIN Alternate Bold"/>
          <a:ea typeface="DIN Alternate Bold"/>
          <a:cs typeface="DIN Alternate Bold"/>
        </a:font>
        <a:srgbClr val="5C5C5C"/>
      </a:tcTxStyle>
      <a:tcStyle>
        <a:tcBdr>
          <a:left>
            <a:ln w="12700" cap="flat">
              <a:noFill/>
              <a:miter lim="400000"/>
            </a:ln>
          </a:left>
          <a:right>
            <a:ln w="12700" cap="flat">
              <a:noFill/>
              <a:miter lim="400000"/>
            </a:ln>
          </a:right>
          <a:top>
            <a:ln w="12700" cap="flat">
              <a:noFill/>
              <a:miter lim="400000"/>
            </a:ln>
          </a:top>
          <a:bottom>
            <a:ln w="12700" cap="flat">
              <a:solidFill>
                <a:srgbClr val="5C5C5C"/>
              </a:solidFill>
              <a:prstDash val="solid"/>
              <a:miter lim="400000"/>
            </a:ln>
          </a:bottom>
          <a:insideH>
            <a:ln w="12700" cap="flat">
              <a:solidFill>
                <a:srgbClr val="5C5C5C"/>
              </a:solidFill>
              <a:custDash>
                <a:ds d="200000" sp="200000"/>
              </a:custDash>
              <a:miter lim="400000"/>
            </a:ln>
          </a:insideH>
          <a:insideV>
            <a:ln w="12700" cap="flat">
              <a:noFill/>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27" d="100"/>
          <a:sy n="27" d="100"/>
        </p:scale>
        <p:origin x="52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5" name="Shape 125"/>
          <p:cNvSpPr>
            <a:spLocks noGrp="1" noRot="1" noChangeAspect="1"/>
          </p:cNvSpPr>
          <p:nvPr>
            <p:ph type="sldImg"/>
          </p:nvPr>
        </p:nvSpPr>
        <p:spPr>
          <a:xfrm>
            <a:off x="1143000" y="685800"/>
            <a:ext cx="4572000" cy="3429000"/>
          </a:xfrm>
          <a:prstGeom prst="rect">
            <a:avLst/>
          </a:prstGeom>
        </p:spPr>
        <p:txBody>
          <a:bodyPr/>
          <a:lstStyle/>
          <a:p>
            <a:endParaRPr/>
          </a:p>
        </p:txBody>
      </p:sp>
      <p:sp>
        <p:nvSpPr>
          <p:cNvPr id="126" name="Shape 126"/>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Line"/>
          <p:cNvSpPr/>
          <p:nvPr/>
        </p:nvSpPr>
        <p:spPr>
          <a:xfrm>
            <a:off x="1016000" y="7874000"/>
            <a:ext cx="22351997" cy="6"/>
          </a:xfrm>
          <a:prstGeom prst="line">
            <a:avLst/>
          </a:prstGeom>
          <a:ln w="38100" cap="rnd">
            <a:solidFill>
              <a:srgbClr val="747676"/>
            </a:solidFill>
            <a:custDash>
              <a:ds d="100000" sp="200000"/>
            </a:custDash>
          </a:ln>
        </p:spPr>
        <p:txBody>
          <a:bodyPr lIns="50800" tIns="50800" rIns="50800" bIns="50800" anchor="ctr"/>
          <a:lstStyle/>
          <a:p>
            <a:pPr defTabSz="457200">
              <a:spcBef>
                <a:spcPts val="0"/>
              </a:spcBef>
              <a:defRPr sz="1200" i="0" spc="0">
                <a:solidFill>
                  <a:srgbClr val="000000"/>
                </a:solidFill>
                <a:latin typeface="Helvetica"/>
                <a:ea typeface="Helvetica"/>
                <a:cs typeface="Helvetica"/>
                <a:sym typeface="Helvetica"/>
              </a:defRPr>
            </a:pPr>
            <a:endParaRPr/>
          </a:p>
        </p:txBody>
      </p:sp>
      <p:sp>
        <p:nvSpPr>
          <p:cNvPr id="12" name="Title Text"/>
          <p:cNvSpPr txBox="1">
            <a:spLocks noGrp="1"/>
          </p:cNvSpPr>
          <p:nvPr>
            <p:ph type="title"/>
          </p:nvPr>
        </p:nvSpPr>
        <p:spPr>
          <a:xfrm>
            <a:off x="1016000" y="1016000"/>
            <a:ext cx="22352000" cy="7073900"/>
          </a:xfrm>
          <a:prstGeom prst="rect">
            <a:avLst/>
          </a:prstGeom>
        </p:spPr>
        <p:txBody>
          <a:bodyPr anchor="b"/>
          <a:lstStyle>
            <a:lvl1pPr algn="ctr">
              <a:lnSpc>
                <a:spcPct val="80000"/>
              </a:lnSpc>
              <a:spcBef>
                <a:spcPts val="0"/>
              </a:spcBef>
              <a:defRPr sz="17100">
                <a:solidFill>
                  <a:srgbClr val="5C5C5C"/>
                </a:solidFill>
              </a:defRPr>
            </a:lvl1pPr>
          </a:lstStyle>
          <a:p>
            <a:r>
              <a:t>Title Text</a:t>
            </a:r>
          </a:p>
        </p:txBody>
      </p:sp>
      <p:sp>
        <p:nvSpPr>
          <p:cNvPr id="13" name="Body Level One…"/>
          <p:cNvSpPr txBox="1">
            <a:spLocks noGrp="1"/>
          </p:cNvSpPr>
          <p:nvPr>
            <p:ph type="body" sz="half" idx="1"/>
          </p:nvPr>
        </p:nvSpPr>
        <p:spPr>
          <a:xfrm>
            <a:off x="1016000" y="7975600"/>
            <a:ext cx="22352000" cy="4597400"/>
          </a:xfrm>
          <a:prstGeom prst="rect">
            <a:avLst/>
          </a:prstGeom>
        </p:spPr>
        <p:txBody>
          <a:bodyPr/>
          <a:lstStyle>
            <a:lvl1pPr marL="0" indent="0" algn="ctr">
              <a:lnSpc>
                <a:spcPct val="70000"/>
              </a:lnSpc>
              <a:spcBef>
                <a:spcPts val="0"/>
              </a:spcBef>
              <a:buSzTx/>
              <a:buFontTx/>
              <a:buNone/>
              <a:defRPr sz="7000" i="1">
                <a:solidFill>
                  <a:srgbClr val="747676"/>
                </a:solidFill>
              </a:defRPr>
            </a:lvl1pPr>
            <a:lvl2pPr marL="0" indent="0" algn="ctr">
              <a:lnSpc>
                <a:spcPct val="70000"/>
              </a:lnSpc>
              <a:spcBef>
                <a:spcPts val="0"/>
              </a:spcBef>
              <a:buSzTx/>
              <a:buFontTx/>
              <a:buNone/>
              <a:defRPr sz="7000" i="1">
                <a:solidFill>
                  <a:srgbClr val="747676"/>
                </a:solidFill>
              </a:defRPr>
            </a:lvl2pPr>
            <a:lvl3pPr marL="0" indent="0" algn="ctr">
              <a:lnSpc>
                <a:spcPct val="70000"/>
              </a:lnSpc>
              <a:spcBef>
                <a:spcPts val="0"/>
              </a:spcBef>
              <a:buSzTx/>
              <a:buFontTx/>
              <a:buNone/>
              <a:defRPr sz="7000" i="1">
                <a:solidFill>
                  <a:srgbClr val="747676"/>
                </a:solidFill>
              </a:defRPr>
            </a:lvl3pPr>
            <a:lvl4pPr marL="0" indent="0" algn="ctr">
              <a:lnSpc>
                <a:spcPct val="70000"/>
              </a:lnSpc>
              <a:spcBef>
                <a:spcPts val="0"/>
              </a:spcBef>
              <a:buSzTx/>
              <a:buFontTx/>
              <a:buNone/>
              <a:defRPr sz="7000" i="1">
                <a:solidFill>
                  <a:srgbClr val="747676"/>
                </a:solidFill>
              </a:defRPr>
            </a:lvl4pPr>
            <a:lvl5pPr marL="0" indent="0" algn="ctr">
              <a:lnSpc>
                <a:spcPct val="70000"/>
              </a:lnSpc>
              <a:spcBef>
                <a:spcPts val="0"/>
              </a:spcBef>
              <a:buSzTx/>
              <a:buFontTx/>
              <a:buNone/>
              <a:defRPr sz="7000" i="1">
                <a:solidFill>
                  <a:srgbClr val="747676"/>
                </a:solidFill>
              </a:defRPr>
            </a:lvl5pPr>
          </a:lstStyle>
          <a:p>
            <a:r>
              <a:t>Body Level One</a:t>
            </a:r>
          </a:p>
          <a:p>
            <a:pPr lvl="1"/>
            <a:r>
              <a:t>Body Level Two</a:t>
            </a:r>
          </a:p>
          <a:p>
            <a:pPr lvl="2"/>
            <a:r>
              <a:t>Body Level Three</a:t>
            </a:r>
          </a:p>
          <a:p>
            <a:pPr lvl="3"/>
            <a:r>
              <a:t>Body Level Four</a:t>
            </a:r>
          </a:p>
          <a:p>
            <a:pPr lvl="4"/>
            <a:r>
              <a:t>Body Level Five</a:t>
            </a:r>
          </a:p>
        </p:txBody>
      </p:sp>
      <p:sp>
        <p:nvSpPr>
          <p:cNvPr id="14" name="Slide Number"/>
          <p:cNvSpPr txBox="1">
            <a:spLocks noGrp="1"/>
          </p:cNvSpPr>
          <p:nvPr>
            <p:ph type="sldNum" sz="quarter" idx="2"/>
          </p:nvPr>
        </p:nvSpPr>
        <p:spPr>
          <a:xfrm>
            <a:off x="22944467" y="12922250"/>
            <a:ext cx="419089" cy="4699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1" name="118295074_2675x2907.jpeg"/>
          <p:cNvSpPr>
            <a:spLocks noGrp="1"/>
          </p:cNvSpPr>
          <p:nvPr>
            <p:ph type="pic" idx="21"/>
          </p:nvPr>
        </p:nvSpPr>
        <p:spPr>
          <a:xfrm>
            <a:off x="-38100" y="-4394200"/>
            <a:ext cx="24460199" cy="26574989"/>
          </a:xfrm>
          <a:prstGeom prst="rect">
            <a:avLst/>
          </a:prstGeom>
        </p:spPr>
        <p:txBody>
          <a:bodyPr lIns="91439" tIns="45719" rIns="91439" bIns="45719">
            <a:noAutofit/>
          </a:bodyPr>
          <a:lstStyle/>
          <a:p>
            <a:endParaRPr/>
          </a:p>
        </p:txBody>
      </p:sp>
      <p:sp>
        <p:nvSpPr>
          <p:cNvPr id="22" name="Rectangle"/>
          <p:cNvSpPr>
            <a:spLocks noGrp="1"/>
          </p:cNvSpPr>
          <p:nvPr>
            <p:ph type="body" sz="half" idx="22"/>
          </p:nvPr>
        </p:nvSpPr>
        <p:spPr>
          <a:xfrm>
            <a:off x="0" y="7620000"/>
            <a:ext cx="24384000" cy="5080000"/>
          </a:xfrm>
          <a:prstGeom prst="rect">
            <a:avLst/>
          </a:prstGeom>
          <a:solidFill>
            <a:srgbClr val="FFFFFF"/>
          </a:solidFill>
        </p:spPr>
        <p:txBody>
          <a:bodyPr anchor="ctr">
            <a:noAutofit/>
          </a:bodyPr>
          <a:lstStyle/>
          <a:p>
            <a:pPr marL="0" indent="0" algn="ctr">
              <a:spcBef>
                <a:spcPts val="0"/>
              </a:spcBef>
              <a:buSzTx/>
              <a:buFontTx/>
              <a:buNone/>
              <a:defRPr sz="3500">
                <a:latin typeface="DIN Alternate Bold"/>
                <a:ea typeface="DIN Alternate Bold"/>
                <a:cs typeface="DIN Alternate Bold"/>
                <a:sym typeface="DIN Alternate Bold"/>
              </a:defRPr>
            </a:pPr>
            <a:endParaRPr/>
          </a:p>
        </p:txBody>
      </p:sp>
      <p:sp>
        <p:nvSpPr>
          <p:cNvPr id="23" name="Line"/>
          <p:cNvSpPr/>
          <p:nvPr/>
        </p:nvSpPr>
        <p:spPr>
          <a:xfrm>
            <a:off x="1016000" y="10718800"/>
            <a:ext cx="22352002" cy="6"/>
          </a:xfrm>
          <a:prstGeom prst="line">
            <a:avLst/>
          </a:prstGeom>
          <a:ln w="38100" cap="rnd">
            <a:solidFill>
              <a:srgbClr val="747676"/>
            </a:solidFill>
            <a:custDash>
              <a:ds d="100000" sp="200000"/>
            </a:custDash>
          </a:ln>
        </p:spPr>
        <p:txBody>
          <a:bodyPr lIns="50800" tIns="50800" rIns="50800" bIns="50800" anchor="ctr"/>
          <a:lstStyle/>
          <a:p>
            <a:pPr defTabSz="457200">
              <a:spcBef>
                <a:spcPts val="0"/>
              </a:spcBef>
              <a:defRPr sz="1200" i="0" spc="0">
                <a:solidFill>
                  <a:srgbClr val="000000"/>
                </a:solidFill>
                <a:latin typeface="Helvetica"/>
                <a:ea typeface="Helvetica"/>
                <a:cs typeface="Helvetica"/>
                <a:sym typeface="Helvetica"/>
              </a:defRPr>
            </a:pPr>
            <a:endParaRPr/>
          </a:p>
        </p:txBody>
      </p:sp>
      <p:sp>
        <p:nvSpPr>
          <p:cNvPr id="24" name="Title Text"/>
          <p:cNvSpPr txBox="1">
            <a:spLocks noGrp="1"/>
          </p:cNvSpPr>
          <p:nvPr>
            <p:ph type="title"/>
          </p:nvPr>
        </p:nvSpPr>
        <p:spPr>
          <a:xfrm>
            <a:off x="1016000" y="7823200"/>
            <a:ext cx="22352000" cy="3111500"/>
          </a:xfrm>
          <a:prstGeom prst="rect">
            <a:avLst/>
          </a:prstGeom>
        </p:spPr>
        <p:txBody>
          <a:bodyPr anchor="b"/>
          <a:lstStyle>
            <a:lvl1pPr algn="r">
              <a:lnSpc>
                <a:spcPct val="80000"/>
              </a:lnSpc>
              <a:spcBef>
                <a:spcPts val="0"/>
              </a:spcBef>
              <a:defRPr sz="17100">
                <a:solidFill>
                  <a:srgbClr val="5C5C5C"/>
                </a:solidFill>
              </a:defRPr>
            </a:lvl1pPr>
          </a:lstStyle>
          <a:p>
            <a:r>
              <a:t>Title Text</a:t>
            </a:r>
          </a:p>
        </p:txBody>
      </p:sp>
      <p:sp>
        <p:nvSpPr>
          <p:cNvPr id="25" name="Body Level One…"/>
          <p:cNvSpPr txBox="1">
            <a:spLocks noGrp="1"/>
          </p:cNvSpPr>
          <p:nvPr>
            <p:ph type="body" sz="quarter" idx="1"/>
          </p:nvPr>
        </p:nvSpPr>
        <p:spPr>
          <a:xfrm>
            <a:off x="1016000" y="10795000"/>
            <a:ext cx="22352000" cy="1727200"/>
          </a:xfrm>
          <a:prstGeom prst="rect">
            <a:avLst/>
          </a:prstGeom>
        </p:spPr>
        <p:txBody>
          <a:bodyPr/>
          <a:lstStyle>
            <a:lvl1pPr marL="0" indent="0" algn="r">
              <a:lnSpc>
                <a:spcPct val="70000"/>
              </a:lnSpc>
              <a:spcBef>
                <a:spcPts val="800"/>
              </a:spcBef>
              <a:buSzTx/>
              <a:buFontTx/>
              <a:buNone/>
              <a:defRPr sz="7000" i="1">
                <a:solidFill>
                  <a:srgbClr val="747676"/>
                </a:solidFill>
              </a:defRPr>
            </a:lvl1pPr>
            <a:lvl2pPr marL="0" indent="0" algn="r">
              <a:lnSpc>
                <a:spcPct val="70000"/>
              </a:lnSpc>
              <a:spcBef>
                <a:spcPts val="800"/>
              </a:spcBef>
              <a:buSzTx/>
              <a:buFontTx/>
              <a:buNone/>
              <a:defRPr sz="7000" i="1">
                <a:solidFill>
                  <a:srgbClr val="747676"/>
                </a:solidFill>
              </a:defRPr>
            </a:lvl2pPr>
            <a:lvl3pPr marL="0" indent="0" algn="r">
              <a:lnSpc>
                <a:spcPct val="70000"/>
              </a:lnSpc>
              <a:spcBef>
                <a:spcPts val="800"/>
              </a:spcBef>
              <a:buSzTx/>
              <a:buFontTx/>
              <a:buNone/>
              <a:defRPr sz="7000" i="1">
                <a:solidFill>
                  <a:srgbClr val="747676"/>
                </a:solidFill>
              </a:defRPr>
            </a:lvl3pPr>
            <a:lvl4pPr marL="0" indent="0" algn="r">
              <a:lnSpc>
                <a:spcPct val="70000"/>
              </a:lnSpc>
              <a:spcBef>
                <a:spcPts val="800"/>
              </a:spcBef>
              <a:buSzTx/>
              <a:buFontTx/>
              <a:buNone/>
              <a:defRPr sz="7000" i="1">
                <a:solidFill>
                  <a:srgbClr val="747676"/>
                </a:solidFill>
              </a:defRPr>
            </a:lvl4pPr>
            <a:lvl5pPr marL="0" indent="0" algn="r">
              <a:lnSpc>
                <a:spcPct val="70000"/>
              </a:lnSpc>
              <a:spcBef>
                <a:spcPts val="800"/>
              </a:spcBef>
              <a:buSzTx/>
              <a:buFontTx/>
              <a:buNone/>
              <a:defRPr sz="7000" i="1">
                <a:solidFill>
                  <a:srgbClr val="747676"/>
                </a:solidFill>
              </a:defRPr>
            </a:lvl5pPr>
          </a:lstStyle>
          <a:p>
            <a:r>
              <a:t>Body Level One</a:t>
            </a:r>
          </a:p>
          <a:p>
            <a:pPr lvl="1"/>
            <a:r>
              <a:t>Body Level Two</a:t>
            </a:r>
          </a:p>
          <a:p>
            <a:pPr lvl="2"/>
            <a:r>
              <a:t>Body Level Three</a:t>
            </a:r>
          </a:p>
          <a:p>
            <a:pPr lvl="3"/>
            <a:r>
              <a:t>Body Level Four</a:t>
            </a:r>
          </a:p>
          <a:p>
            <a:pPr lvl="4"/>
            <a:r>
              <a:t>Body Level Five</a:t>
            </a:r>
          </a:p>
        </p:txBody>
      </p:sp>
      <p:sp>
        <p:nvSpPr>
          <p:cNvPr id="26" name="Slide Number"/>
          <p:cNvSpPr txBox="1">
            <a:spLocks noGrp="1"/>
          </p:cNvSpPr>
          <p:nvPr>
            <p:ph type="sldNum" sz="quarter" idx="2"/>
          </p:nvPr>
        </p:nvSpPr>
        <p:spPr>
          <a:prstGeom prst="rect">
            <a:avLst/>
          </a:prstGeom>
        </p:spPr>
        <p:txBody>
          <a:bodyPr/>
          <a:lstStyle>
            <a:lvl1pPr>
              <a:defRPr>
                <a:solidFill>
                  <a:srgbClr val="CBCBCB"/>
                </a:solidFill>
              </a:defRPr>
            </a:lvl1p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 Centre">
    <p:spTree>
      <p:nvGrpSpPr>
        <p:cNvPr id="1" name=""/>
        <p:cNvGrpSpPr/>
        <p:nvPr/>
      </p:nvGrpSpPr>
      <p:grpSpPr>
        <a:xfrm>
          <a:off x="0" y="0"/>
          <a:ext cx="0" cy="0"/>
          <a:chOff x="0" y="0"/>
          <a:chExt cx="0" cy="0"/>
        </a:xfrm>
      </p:grpSpPr>
      <p:sp>
        <p:nvSpPr>
          <p:cNvPr id="33" name="Title Text"/>
          <p:cNvSpPr txBox="1">
            <a:spLocks noGrp="1"/>
          </p:cNvSpPr>
          <p:nvPr>
            <p:ph type="title"/>
          </p:nvPr>
        </p:nvSpPr>
        <p:spPr>
          <a:xfrm>
            <a:off x="1016000" y="1016000"/>
            <a:ext cx="22352000" cy="7073900"/>
          </a:xfrm>
          <a:prstGeom prst="rect">
            <a:avLst/>
          </a:prstGeom>
        </p:spPr>
        <p:txBody>
          <a:bodyPr anchor="b"/>
          <a:lstStyle>
            <a:lvl1pPr algn="ctr">
              <a:lnSpc>
                <a:spcPct val="80000"/>
              </a:lnSpc>
              <a:spcBef>
                <a:spcPts val="0"/>
              </a:spcBef>
              <a:defRPr sz="17100">
                <a:solidFill>
                  <a:srgbClr val="5C5C5C"/>
                </a:solidFill>
              </a:defRPr>
            </a:lvl1pPr>
          </a:lstStyle>
          <a:p>
            <a:r>
              <a:t>Title Text</a:t>
            </a:r>
          </a:p>
        </p:txBody>
      </p:sp>
      <p:sp>
        <p:nvSpPr>
          <p:cNvPr id="34" name="Slide Number"/>
          <p:cNvSpPr txBox="1">
            <a:spLocks noGrp="1"/>
          </p:cNvSpPr>
          <p:nvPr>
            <p:ph type="sldNum" sz="quarter" idx="2"/>
          </p:nvPr>
        </p:nvSpPr>
        <p:spPr>
          <a:xfrm>
            <a:off x="22948900" y="12922250"/>
            <a:ext cx="419088" cy="4699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41" name="Line"/>
          <p:cNvSpPr/>
          <p:nvPr/>
        </p:nvSpPr>
        <p:spPr>
          <a:xfrm>
            <a:off x="1016000" y="10718800"/>
            <a:ext cx="12090400" cy="3"/>
          </a:xfrm>
          <a:prstGeom prst="line">
            <a:avLst/>
          </a:prstGeom>
          <a:ln w="38100" cap="rnd">
            <a:solidFill>
              <a:srgbClr val="747676"/>
            </a:solidFill>
            <a:custDash>
              <a:ds d="100000" sp="200000"/>
            </a:custDash>
          </a:ln>
        </p:spPr>
        <p:txBody>
          <a:bodyPr lIns="50800" tIns="50800" rIns="50800" bIns="50800" anchor="ctr"/>
          <a:lstStyle/>
          <a:p>
            <a:pPr defTabSz="457200">
              <a:spcBef>
                <a:spcPts val="0"/>
              </a:spcBef>
              <a:defRPr sz="1200" i="0" spc="0">
                <a:solidFill>
                  <a:srgbClr val="000000"/>
                </a:solidFill>
                <a:latin typeface="Helvetica"/>
                <a:ea typeface="Helvetica"/>
                <a:cs typeface="Helvetica"/>
                <a:sym typeface="Helvetica"/>
              </a:defRPr>
            </a:pPr>
            <a:endParaRPr/>
          </a:p>
        </p:txBody>
      </p:sp>
      <p:sp>
        <p:nvSpPr>
          <p:cNvPr id="42" name="182429520_1646x1646.jpeg"/>
          <p:cNvSpPr>
            <a:spLocks noGrp="1"/>
          </p:cNvSpPr>
          <p:nvPr>
            <p:ph type="pic" idx="21"/>
          </p:nvPr>
        </p:nvSpPr>
        <p:spPr>
          <a:xfrm>
            <a:off x="12306300" y="-114300"/>
            <a:ext cx="13931900" cy="13931900"/>
          </a:xfrm>
          <a:prstGeom prst="rect">
            <a:avLst/>
          </a:prstGeom>
        </p:spPr>
        <p:txBody>
          <a:bodyPr lIns="91439" tIns="45719" rIns="91439" bIns="45719">
            <a:noAutofit/>
          </a:bodyPr>
          <a:lstStyle/>
          <a:p>
            <a:endParaRPr/>
          </a:p>
        </p:txBody>
      </p:sp>
      <p:sp>
        <p:nvSpPr>
          <p:cNvPr id="43" name="Title Text"/>
          <p:cNvSpPr txBox="1">
            <a:spLocks noGrp="1"/>
          </p:cNvSpPr>
          <p:nvPr>
            <p:ph type="title"/>
          </p:nvPr>
        </p:nvSpPr>
        <p:spPr>
          <a:xfrm>
            <a:off x="1016000" y="1155700"/>
            <a:ext cx="12090400" cy="9779000"/>
          </a:xfrm>
          <a:prstGeom prst="rect">
            <a:avLst/>
          </a:prstGeom>
        </p:spPr>
        <p:txBody>
          <a:bodyPr anchor="b"/>
          <a:lstStyle>
            <a:lvl1pPr algn="r">
              <a:lnSpc>
                <a:spcPct val="80000"/>
              </a:lnSpc>
              <a:spcBef>
                <a:spcPts val="0"/>
              </a:spcBef>
              <a:defRPr sz="17100">
                <a:solidFill>
                  <a:srgbClr val="5C5C5C"/>
                </a:solidFill>
              </a:defRPr>
            </a:lvl1pPr>
          </a:lstStyle>
          <a:p>
            <a:r>
              <a:t>Title Text</a:t>
            </a:r>
          </a:p>
        </p:txBody>
      </p:sp>
      <p:sp>
        <p:nvSpPr>
          <p:cNvPr id="44" name="Body Level One…"/>
          <p:cNvSpPr txBox="1">
            <a:spLocks noGrp="1"/>
          </p:cNvSpPr>
          <p:nvPr>
            <p:ph type="body" sz="quarter" idx="1"/>
          </p:nvPr>
        </p:nvSpPr>
        <p:spPr>
          <a:xfrm>
            <a:off x="1016000" y="10795000"/>
            <a:ext cx="12090400" cy="1905000"/>
          </a:xfrm>
          <a:prstGeom prst="rect">
            <a:avLst/>
          </a:prstGeom>
        </p:spPr>
        <p:txBody>
          <a:bodyPr/>
          <a:lstStyle>
            <a:lvl1pPr marL="0" indent="0" algn="r">
              <a:lnSpc>
                <a:spcPct val="70000"/>
              </a:lnSpc>
              <a:spcBef>
                <a:spcPts val="800"/>
              </a:spcBef>
              <a:buSzTx/>
              <a:buFontTx/>
              <a:buNone/>
              <a:defRPr sz="7000" i="1">
                <a:solidFill>
                  <a:srgbClr val="747676"/>
                </a:solidFill>
              </a:defRPr>
            </a:lvl1pPr>
            <a:lvl2pPr marL="0" indent="0" algn="r">
              <a:lnSpc>
                <a:spcPct val="70000"/>
              </a:lnSpc>
              <a:spcBef>
                <a:spcPts val="800"/>
              </a:spcBef>
              <a:buSzTx/>
              <a:buFontTx/>
              <a:buNone/>
              <a:defRPr sz="7000" i="1">
                <a:solidFill>
                  <a:srgbClr val="747676"/>
                </a:solidFill>
              </a:defRPr>
            </a:lvl2pPr>
            <a:lvl3pPr marL="0" indent="0" algn="r">
              <a:lnSpc>
                <a:spcPct val="70000"/>
              </a:lnSpc>
              <a:spcBef>
                <a:spcPts val="800"/>
              </a:spcBef>
              <a:buSzTx/>
              <a:buFontTx/>
              <a:buNone/>
              <a:defRPr sz="7000" i="1">
                <a:solidFill>
                  <a:srgbClr val="747676"/>
                </a:solidFill>
              </a:defRPr>
            </a:lvl3pPr>
            <a:lvl4pPr marL="0" indent="0" algn="r">
              <a:lnSpc>
                <a:spcPct val="70000"/>
              </a:lnSpc>
              <a:spcBef>
                <a:spcPts val="800"/>
              </a:spcBef>
              <a:buSzTx/>
              <a:buFontTx/>
              <a:buNone/>
              <a:defRPr sz="7000" i="1">
                <a:solidFill>
                  <a:srgbClr val="747676"/>
                </a:solidFill>
              </a:defRPr>
            </a:lvl4pPr>
            <a:lvl5pPr marL="0" indent="0" algn="r">
              <a:lnSpc>
                <a:spcPct val="70000"/>
              </a:lnSpc>
              <a:spcBef>
                <a:spcPts val="800"/>
              </a:spcBef>
              <a:buSzTx/>
              <a:buFontTx/>
              <a:buNone/>
              <a:defRPr sz="7000" i="1">
                <a:solidFill>
                  <a:srgbClr val="747676"/>
                </a:solidFill>
              </a:defRPr>
            </a:lvl5pPr>
          </a:lstStyle>
          <a:p>
            <a:r>
              <a:t>Body Level One</a:t>
            </a:r>
          </a:p>
          <a:p>
            <a:pPr lvl="1"/>
            <a:r>
              <a:t>Body Level Two</a:t>
            </a:r>
          </a:p>
          <a:p>
            <a:pPr lvl="2"/>
            <a:r>
              <a:t>Body Level Three</a:t>
            </a:r>
          </a:p>
          <a:p>
            <a:pPr lvl="3"/>
            <a:r>
              <a:t>Body Level Four</a:t>
            </a:r>
          </a:p>
          <a:p>
            <a:pPr lvl="4"/>
            <a:r>
              <a:t>Body Level Five</a:t>
            </a:r>
          </a:p>
        </p:txBody>
      </p:sp>
      <p:sp>
        <p:nvSpPr>
          <p:cNvPr id="45" name="Slide Number"/>
          <p:cNvSpPr txBox="1">
            <a:spLocks noGrp="1"/>
          </p:cNvSpPr>
          <p:nvPr>
            <p:ph type="sldNum" sz="quarter" idx="2"/>
          </p:nvPr>
        </p:nvSpPr>
        <p:spPr>
          <a:prstGeom prst="rect">
            <a:avLst/>
          </a:prstGeom>
        </p:spPr>
        <p:txBody>
          <a:bodyPr/>
          <a:lstStyle>
            <a:lvl1pPr>
              <a:defRPr>
                <a:solidFill>
                  <a:srgbClr val="CBCBCB"/>
                </a:solidFill>
              </a:defRPr>
            </a:lvl1p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52" name="Line"/>
          <p:cNvSpPr/>
          <p:nvPr/>
        </p:nvSpPr>
        <p:spPr>
          <a:xfrm>
            <a:off x="1016000" y="2222500"/>
            <a:ext cx="22352000" cy="5"/>
          </a:xfrm>
          <a:prstGeom prst="line">
            <a:avLst/>
          </a:prstGeom>
          <a:ln w="38100" cap="rnd">
            <a:solidFill>
              <a:srgbClr val="747676"/>
            </a:solidFill>
            <a:custDash>
              <a:ds d="100000" sp="200000"/>
            </a:custDash>
          </a:ln>
        </p:spPr>
        <p:txBody>
          <a:bodyPr lIns="50800" tIns="50800" rIns="50800" bIns="50800" anchor="ctr"/>
          <a:lstStyle/>
          <a:p>
            <a:pPr defTabSz="457200">
              <a:spcBef>
                <a:spcPts val="0"/>
              </a:spcBef>
              <a:defRPr sz="1200" i="0" spc="0">
                <a:solidFill>
                  <a:srgbClr val="000000"/>
                </a:solidFill>
                <a:latin typeface="Helvetica"/>
                <a:ea typeface="Helvetica"/>
                <a:cs typeface="Helvetica"/>
                <a:sym typeface="Helvetica"/>
              </a:defRPr>
            </a:pPr>
            <a:endParaRPr/>
          </a:p>
        </p:txBody>
      </p:sp>
      <p:sp>
        <p:nvSpPr>
          <p:cNvPr id="53" name="Title Text"/>
          <p:cNvSpPr txBox="1">
            <a:spLocks noGrp="1"/>
          </p:cNvSpPr>
          <p:nvPr>
            <p:ph type="title"/>
          </p:nvPr>
        </p:nvSpPr>
        <p:spPr>
          <a:prstGeom prst="rect">
            <a:avLst/>
          </a:prstGeom>
        </p:spPr>
        <p:txBody>
          <a:bodyPr/>
          <a:lstStyle/>
          <a:p>
            <a:r>
              <a:t>Title Text</a:t>
            </a:r>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61" name="Line"/>
          <p:cNvSpPr/>
          <p:nvPr/>
        </p:nvSpPr>
        <p:spPr>
          <a:xfrm>
            <a:off x="1016000" y="2222500"/>
            <a:ext cx="22352000" cy="5"/>
          </a:xfrm>
          <a:prstGeom prst="line">
            <a:avLst/>
          </a:prstGeom>
          <a:ln w="38100" cap="rnd">
            <a:solidFill>
              <a:srgbClr val="747676"/>
            </a:solidFill>
            <a:custDash>
              <a:ds d="100000" sp="200000"/>
            </a:custDash>
          </a:ln>
        </p:spPr>
        <p:txBody>
          <a:bodyPr lIns="50800" tIns="50800" rIns="50800" bIns="50800" anchor="ctr"/>
          <a:lstStyle/>
          <a:p>
            <a:pPr defTabSz="457200">
              <a:spcBef>
                <a:spcPts val="0"/>
              </a:spcBef>
              <a:defRPr sz="1200" i="0" spc="0">
                <a:solidFill>
                  <a:srgbClr val="000000"/>
                </a:solidFill>
                <a:latin typeface="Helvetica"/>
                <a:ea typeface="Helvetica"/>
                <a:cs typeface="Helvetica"/>
                <a:sym typeface="Helvetica"/>
              </a:defRPr>
            </a:pPr>
            <a:endParaRPr/>
          </a:p>
        </p:txBody>
      </p:sp>
      <p:sp>
        <p:nvSpPr>
          <p:cNvPr id="62" name="Title Text"/>
          <p:cNvSpPr txBox="1">
            <a:spLocks noGrp="1"/>
          </p:cNvSpPr>
          <p:nvPr>
            <p:ph type="title"/>
          </p:nvPr>
        </p:nvSpPr>
        <p:spPr>
          <a:prstGeom prst="rect">
            <a:avLst/>
          </a:prstGeom>
        </p:spPr>
        <p:txBody>
          <a:bodyPr/>
          <a:lstStyle/>
          <a:p>
            <a:r>
              <a:t>Title Text</a:t>
            </a:r>
          </a:p>
        </p:txBody>
      </p:sp>
      <p:sp>
        <p:nvSpPr>
          <p:cNvPr id="63"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71" name="Line"/>
          <p:cNvSpPr/>
          <p:nvPr/>
        </p:nvSpPr>
        <p:spPr>
          <a:xfrm>
            <a:off x="13208000" y="2222500"/>
            <a:ext cx="10160000" cy="3"/>
          </a:xfrm>
          <a:prstGeom prst="line">
            <a:avLst/>
          </a:prstGeom>
          <a:ln w="38100" cap="rnd">
            <a:solidFill>
              <a:srgbClr val="747676"/>
            </a:solidFill>
            <a:custDash>
              <a:ds d="100000" sp="200000"/>
            </a:custDash>
          </a:ln>
        </p:spPr>
        <p:txBody>
          <a:bodyPr lIns="50800" tIns="50800" rIns="50800" bIns="50800" anchor="ctr"/>
          <a:lstStyle/>
          <a:p>
            <a:pPr defTabSz="457200">
              <a:spcBef>
                <a:spcPts val="0"/>
              </a:spcBef>
              <a:defRPr sz="1200" i="0" spc="0">
                <a:solidFill>
                  <a:srgbClr val="000000"/>
                </a:solidFill>
                <a:latin typeface="Helvetica"/>
                <a:ea typeface="Helvetica"/>
                <a:cs typeface="Helvetica"/>
                <a:sym typeface="Helvetica"/>
              </a:defRPr>
            </a:pPr>
            <a:endParaRPr/>
          </a:p>
        </p:txBody>
      </p:sp>
      <p:sp>
        <p:nvSpPr>
          <p:cNvPr id="72" name="118295074_2675x2907.jpeg"/>
          <p:cNvSpPr>
            <a:spLocks noGrp="1"/>
          </p:cNvSpPr>
          <p:nvPr>
            <p:ph type="pic" idx="21"/>
          </p:nvPr>
        </p:nvSpPr>
        <p:spPr>
          <a:xfrm>
            <a:off x="-381000" y="-114300"/>
            <a:ext cx="13931900" cy="15136430"/>
          </a:xfrm>
          <a:prstGeom prst="rect">
            <a:avLst/>
          </a:prstGeom>
        </p:spPr>
        <p:txBody>
          <a:bodyPr lIns="91439" tIns="45719" rIns="91439" bIns="45719">
            <a:noAutofit/>
          </a:bodyPr>
          <a:lstStyle/>
          <a:p>
            <a:endParaRPr/>
          </a:p>
        </p:txBody>
      </p:sp>
      <p:sp>
        <p:nvSpPr>
          <p:cNvPr id="73" name="Title Text"/>
          <p:cNvSpPr txBox="1">
            <a:spLocks noGrp="1"/>
          </p:cNvSpPr>
          <p:nvPr>
            <p:ph type="title"/>
          </p:nvPr>
        </p:nvSpPr>
        <p:spPr>
          <a:xfrm>
            <a:off x="13208000" y="1016000"/>
            <a:ext cx="10160000" cy="1016000"/>
          </a:xfrm>
          <a:prstGeom prst="rect">
            <a:avLst/>
          </a:prstGeom>
        </p:spPr>
        <p:txBody>
          <a:bodyPr/>
          <a:lstStyle/>
          <a:p>
            <a:r>
              <a:t>Title Text</a:t>
            </a:r>
          </a:p>
        </p:txBody>
      </p:sp>
      <p:sp>
        <p:nvSpPr>
          <p:cNvPr id="74" name="Body Level One…"/>
          <p:cNvSpPr txBox="1">
            <a:spLocks noGrp="1"/>
          </p:cNvSpPr>
          <p:nvPr>
            <p:ph type="body" sz="half" idx="1"/>
          </p:nvPr>
        </p:nvSpPr>
        <p:spPr>
          <a:xfrm>
            <a:off x="13208000" y="2540000"/>
            <a:ext cx="10160000" cy="10160000"/>
          </a:xfrm>
          <a:prstGeom prst="rect">
            <a:avLst/>
          </a:prstGeom>
        </p:spPr>
        <p:txBody>
          <a:bodyPr/>
          <a:lstStyle>
            <a:lvl1pPr marL="571500" indent="-571500">
              <a:defRPr sz="4000"/>
            </a:lvl1pPr>
            <a:lvl2pPr marL="1143000" indent="-571500">
              <a:defRPr sz="4000"/>
            </a:lvl2pPr>
            <a:lvl3pPr marL="1714500" indent="-571500">
              <a:defRPr sz="4000"/>
            </a:lvl3pPr>
            <a:lvl4pPr marL="2286000" indent="-571500">
              <a:defRPr sz="4000"/>
            </a:lvl4pPr>
            <a:lvl5pPr marL="2857500" indent="-571500">
              <a:defRPr sz="4000"/>
            </a:lvl5pPr>
          </a:lstStyle>
          <a:p>
            <a:r>
              <a:t>Body Level One</a:t>
            </a:r>
          </a:p>
          <a:p>
            <a:pPr lvl="1"/>
            <a:r>
              <a:t>Body Level Two</a:t>
            </a:r>
          </a:p>
          <a:p>
            <a:pPr lvl="2"/>
            <a:r>
              <a:t>Body Level Three</a:t>
            </a:r>
          </a:p>
          <a:p>
            <a:pPr lvl="3"/>
            <a:r>
              <a:t>Body Level Four</a:t>
            </a:r>
          </a:p>
          <a:p>
            <a:pPr lvl="4"/>
            <a:r>
              <a:t>Body Level Five</a:t>
            </a: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82"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8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90" name="118295074_2675x2907.jpeg"/>
          <p:cNvSpPr>
            <a:spLocks noGrp="1"/>
          </p:cNvSpPr>
          <p:nvPr>
            <p:ph type="pic" idx="21"/>
          </p:nvPr>
        </p:nvSpPr>
        <p:spPr>
          <a:xfrm>
            <a:off x="1016000" y="-1333500"/>
            <a:ext cx="13970000" cy="15177823"/>
          </a:xfrm>
          <a:prstGeom prst="rect">
            <a:avLst/>
          </a:prstGeom>
        </p:spPr>
        <p:txBody>
          <a:bodyPr lIns="91439" tIns="45719" rIns="91439" bIns="45719">
            <a:noAutofit/>
          </a:bodyPr>
          <a:lstStyle/>
          <a:p>
            <a:endParaRPr/>
          </a:p>
        </p:txBody>
      </p:sp>
      <p:sp>
        <p:nvSpPr>
          <p:cNvPr id="91" name="182741592_1098x949.jpeg"/>
          <p:cNvSpPr>
            <a:spLocks noGrp="1"/>
          </p:cNvSpPr>
          <p:nvPr>
            <p:ph type="pic" sz="half" idx="22"/>
          </p:nvPr>
        </p:nvSpPr>
        <p:spPr>
          <a:xfrm>
            <a:off x="15240000" y="-1130300"/>
            <a:ext cx="9296400" cy="8034867"/>
          </a:xfrm>
          <a:prstGeom prst="rect">
            <a:avLst/>
          </a:prstGeom>
        </p:spPr>
        <p:txBody>
          <a:bodyPr lIns="91439" tIns="45719" rIns="91439" bIns="45719">
            <a:noAutofit/>
          </a:bodyPr>
          <a:lstStyle/>
          <a:p>
            <a:endParaRPr/>
          </a:p>
        </p:txBody>
      </p:sp>
      <p:sp>
        <p:nvSpPr>
          <p:cNvPr id="92" name="182429520_1646x1646.jpeg"/>
          <p:cNvSpPr>
            <a:spLocks noGrp="1"/>
          </p:cNvSpPr>
          <p:nvPr>
            <p:ph type="pic" sz="half" idx="23"/>
          </p:nvPr>
        </p:nvSpPr>
        <p:spPr>
          <a:xfrm>
            <a:off x="15240000" y="5778500"/>
            <a:ext cx="8382000" cy="8382000"/>
          </a:xfrm>
          <a:prstGeom prst="rect">
            <a:avLst/>
          </a:prstGeom>
        </p:spPr>
        <p:txBody>
          <a:bodyPr lIns="91439" tIns="45719" rIns="91439" bIns="45719">
            <a:noAutofit/>
          </a:bodyPr>
          <a:lstStyle/>
          <a:p>
            <a:endParaRPr/>
          </a:p>
        </p:txBody>
      </p:sp>
      <p:sp>
        <p:nvSpPr>
          <p:cNvPr id="93" name="Body Level One…"/>
          <p:cNvSpPr txBox="1">
            <a:spLocks noGrp="1"/>
          </p:cNvSpPr>
          <p:nvPr>
            <p:ph type="body" sz="quarter" idx="1"/>
          </p:nvPr>
        </p:nvSpPr>
        <p:spPr>
          <a:xfrm>
            <a:off x="1016000" y="11137900"/>
            <a:ext cx="22352000" cy="1905000"/>
          </a:xfrm>
          <a:prstGeom prst="rect">
            <a:avLst/>
          </a:prstGeom>
        </p:spPr>
        <p:txBody>
          <a:bodyPr/>
          <a:lstStyle>
            <a:lvl1pPr marL="0" indent="0">
              <a:spcBef>
                <a:spcPts val="2000"/>
              </a:spcBef>
              <a:buSzTx/>
              <a:buFontTx/>
              <a:buNone/>
              <a:defRPr sz="4000" i="1" spc="39"/>
            </a:lvl1pPr>
            <a:lvl2pPr marL="0" indent="0">
              <a:spcBef>
                <a:spcPts val="2000"/>
              </a:spcBef>
              <a:buSzTx/>
              <a:buFontTx/>
              <a:buNone/>
              <a:defRPr sz="4000" i="1" spc="39"/>
            </a:lvl2pPr>
            <a:lvl3pPr marL="0" indent="0">
              <a:spcBef>
                <a:spcPts val="2000"/>
              </a:spcBef>
              <a:buSzTx/>
              <a:buFontTx/>
              <a:buNone/>
              <a:defRPr sz="4000" i="1" spc="39"/>
            </a:lvl3pPr>
            <a:lvl4pPr marL="0" indent="0">
              <a:spcBef>
                <a:spcPts val="2000"/>
              </a:spcBef>
              <a:buSzTx/>
              <a:buFontTx/>
              <a:buNone/>
              <a:defRPr sz="4000" i="1" spc="39"/>
            </a:lvl4pPr>
            <a:lvl5pPr marL="0" indent="0">
              <a:spcBef>
                <a:spcPts val="2000"/>
              </a:spcBef>
              <a:buSzTx/>
              <a:buFontTx/>
              <a:buNone/>
              <a:defRPr sz="4000" i="1" spc="39"/>
            </a:lvl5pPr>
          </a:lstStyle>
          <a:p>
            <a:r>
              <a:t>Body Level One</a:t>
            </a:r>
          </a:p>
          <a:p>
            <a:pPr lvl="1"/>
            <a:r>
              <a:t>Body Level Two</a:t>
            </a:r>
          </a:p>
          <a:p>
            <a:pPr lvl="2"/>
            <a:r>
              <a:t>Body Level Three</a:t>
            </a:r>
          </a:p>
          <a:p>
            <a:pPr lvl="3"/>
            <a:r>
              <a:t>Body Level Four</a:t>
            </a:r>
          </a:p>
          <a:p>
            <a:pPr lvl="4"/>
            <a:r>
              <a:t>Body Level Five</a:t>
            </a:r>
          </a:p>
        </p:txBody>
      </p:sp>
      <p:sp>
        <p:nvSpPr>
          <p:cNvPr id="9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01" name="“"/>
          <p:cNvSpPr txBox="1"/>
          <p:nvPr/>
        </p:nvSpPr>
        <p:spPr>
          <a:xfrm>
            <a:off x="965200" y="1041400"/>
            <a:ext cx="3130550" cy="59563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50800" tIns="50800" rIns="50800" bIns="50800" anchor="ctr">
            <a:spAutoFit/>
          </a:bodyPr>
          <a:lstStyle>
            <a:lvl1pPr defTabSz="584200">
              <a:lnSpc>
                <a:spcPct val="80000"/>
              </a:lnSpc>
              <a:spcBef>
                <a:spcPts val="0"/>
              </a:spcBef>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defRPr sz="40000" b="1" i="0" spc="0">
                <a:solidFill>
                  <a:srgbClr val="E4E4E4"/>
                </a:solidFill>
                <a:latin typeface="Baskerville"/>
                <a:ea typeface="Baskerville"/>
                <a:cs typeface="Baskerville"/>
                <a:sym typeface="Baskerville"/>
              </a:defRPr>
            </a:lvl1pPr>
          </a:lstStyle>
          <a:p>
            <a:r>
              <a:t>“</a:t>
            </a:r>
          </a:p>
        </p:txBody>
      </p:sp>
      <p:sp>
        <p:nvSpPr>
          <p:cNvPr id="102" name="Type a quote here."/>
          <p:cNvSpPr txBox="1">
            <a:spLocks noGrp="1"/>
          </p:cNvSpPr>
          <p:nvPr>
            <p:ph type="body" sz="quarter" idx="21"/>
          </p:nvPr>
        </p:nvSpPr>
        <p:spPr>
          <a:xfrm>
            <a:off x="3632200" y="5442942"/>
            <a:ext cx="19735800" cy="1320801"/>
          </a:xfrm>
          <a:prstGeom prst="rect">
            <a:avLst/>
          </a:prstGeom>
        </p:spPr>
        <p:txBody>
          <a:bodyPr>
            <a:spAutoFit/>
          </a:bodyPr>
          <a:lstStyle>
            <a:lvl1pPr marL="0" indent="0">
              <a:spcBef>
                <a:spcPts val="2300"/>
              </a:spcBef>
              <a:buSzTx/>
              <a:buFontTx/>
              <a:buNone/>
              <a:defRPr sz="7000">
                <a:solidFill>
                  <a:srgbClr val="747676"/>
                </a:solidFill>
              </a:defRPr>
            </a:lvl1pPr>
          </a:lstStyle>
          <a:p>
            <a:r>
              <a:t>Type a quote here.</a:t>
            </a:r>
          </a:p>
        </p:txBody>
      </p:sp>
      <p:sp>
        <p:nvSpPr>
          <p:cNvPr id="103" name="-Johnny Appleseed"/>
          <p:cNvSpPr txBox="1">
            <a:spLocks noGrp="1"/>
          </p:cNvSpPr>
          <p:nvPr>
            <p:ph type="body" sz="quarter" idx="22"/>
          </p:nvPr>
        </p:nvSpPr>
        <p:spPr>
          <a:xfrm>
            <a:off x="3632200" y="10756900"/>
            <a:ext cx="19735800" cy="1320800"/>
          </a:xfrm>
          <a:prstGeom prst="rect">
            <a:avLst/>
          </a:prstGeom>
        </p:spPr>
        <p:txBody>
          <a:bodyPr>
            <a:spAutoFit/>
          </a:bodyPr>
          <a:lstStyle>
            <a:lvl1pPr marL="0" indent="0" algn="r">
              <a:lnSpc>
                <a:spcPct val="70000"/>
              </a:lnSpc>
              <a:spcBef>
                <a:spcPts val="2300"/>
              </a:spcBef>
              <a:buSzTx/>
              <a:buFontTx/>
              <a:buNone/>
              <a:defRPr sz="7000" i="1">
                <a:solidFill>
                  <a:srgbClr val="6B6D6D"/>
                </a:solidFill>
              </a:defRPr>
            </a:lvl1pPr>
          </a:lstStyle>
          <a:p>
            <a:r>
              <a:t>-Johnny Appleseed</a:t>
            </a:r>
          </a:p>
        </p:txBody>
      </p:sp>
      <p:sp>
        <p:nvSpPr>
          <p:cNvPr id="10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11" name="118295074_2675x2907.jpeg"/>
          <p:cNvSpPr>
            <a:spLocks noGrp="1"/>
          </p:cNvSpPr>
          <p:nvPr>
            <p:ph type="pic" idx="21"/>
          </p:nvPr>
        </p:nvSpPr>
        <p:spPr>
          <a:xfrm>
            <a:off x="-127000" y="-2540000"/>
            <a:ext cx="24637999" cy="26768159"/>
          </a:xfrm>
          <a:prstGeom prst="rect">
            <a:avLst/>
          </a:prstGeom>
        </p:spPr>
        <p:txBody>
          <a:bodyPr lIns="91439" tIns="45719" rIns="91439" bIns="45719">
            <a:noAutofit/>
          </a:bodyPr>
          <a:lstStyle/>
          <a:p>
            <a:endParaRPr/>
          </a:p>
        </p:txBody>
      </p:sp>
      <p:sp>
        <p:nvSpPr>
          <p:cNvPr id="112" name="Slide Number"/>
          <p:cNvSpPr txBox="1">
            <a:spLocks noGrp="1"/>
          </p:cNvSpPr>
          <p:nvPr>
            <p:ph type="sldNum" sz="quarter" idx="2"/>
          </p:nvPr>
        </p:nvSpPr>
        <p:spPr>
          <a:prstGeom prst="rect">
            <a:avLst/>
          </a:prstGeom>
        </p:spPr>
        <p:txBody>
          <a:bodyPr/>
          <a:lstStyle>
            <a:lvl1pPr>
              <a:defRPr>
                <a:solidFill>
                  <a:srgbClr val="CBCBCB"/>
                </a:solidFill>
              </a:defRPr>
            </a:lvl1p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1016000" y="1016000"/>
            <a:ext cx="22352000" cy="10160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Title Text</a:t>
            </a:r>
          </a:p>
        </p:txBody>
      </p:sp>
      <p:sp>
        <p:nvSpPr>
          <p:cNvPr id="3" name="Body Level One…"/>
          <p:cNvSpPr txBox="1">
            <a:spLocks noGrp="1"/>
          </p:cNvSpPr>
          <p:nvPr>
            <p:ph type="body" idx="1"/>
          </p:nvPr>
        </p:nvSpPr>
        <p:spPr>
          <a:xfrm>
            <a:off x="1016000" y="2540000"/>
            <a:ext cx="22352000" cy="101600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22948900" y="12928600"/>
            <a:ext cx="419088" cy="469900"/>
          </a:xfrm>
          <a:prstGeom prst="rect">
            <a:avLst/>
          </a:prstGeom>
          <a:ln w="12700">
            <a:miter lim="400000"/>
          </a:ln>
        </p:spPr>
        <p:txBody>
          <a:bodyPr wrap="none" lIns="50800" tIns="50800" rIns="50800" bIns="50800">
            <a:spAutoFit/>
          </a:bodyPr>
          <a:lstStyle>
            <a:lvl1pPr algn="r">
              <a:spcBef>
                <a:spcPts val="0"/>
              </a:spcBef>
              <a:defRPr sz="2500" i="0" spc="0">
                <a:solidFill>
                  <a:srgbClr val="747676"/>
                </a:solidFill>
                <a:latin typeface="DIN Alternate Bold"/>
                <a:ea typeface="DIN Alternate Bold"/>
                <a:cs typeface="DIN Alternate Bold"/>
                <a:sym typeface="DIN Alternate Bold"/>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txStyles>
    <p:titleStyle>
      <a:lvl1pPr marL="0" marR="0" indent="0" algn="l" defTabSz="825500" rtl="0" latinLnBrk="0">
        <a:lnSpc>
          <a:spcPct val="100000"/>
        </a:lnSpc>
        <a:spcBef>
          <a:spcPts val="3300"/>
        </a:spcBef>
        <a:spcAft>
          <a:spcPts val="0"/>
        </a:spcAft>
        <a:buClrTx/>
        <a:buSzTx/>
        <a:buFontTx/>
        <a:buNone/>
        <a:tabLst/>
        <a:defRPr sz="7500" b="0" i="0" u="none" strike="noStrike" cap="all" spc="0" baseline="0">
          <a:solidFill>
            <a:srgbClr val="747676"/>
          </a:solidFill>
          <a:uFillTx/>
          <a:latin typeface="+mn-lt"/>
          <a:ea typeface="+mn-ea"/>
          <a:cs typeface="+mn-cs"/>
          <a:sym typeface="DIN Condensed Bold"/>
        </a:defRPr>
      </a:lvl1pPr>
      <a:lvl2pPr marL="0" marR="0" indent="342900" algn="l" defTabSz="825500" rtl="0" latinLnBrk="0">
        <a:lnSpc>
          <a:spcPct val="100000"/>
        </a:lnSpc>
        <a:spcBef>
          <a:spcPts val="3300"/>
        </a:spcBef>
        <a:spcAft>
          <a:spcPts val="0"/>
        </a:spcAft>
        <a:buClrTx/>
        <a:buSzTx/>
        <a:buFontTx/>
        <a:buNone/>
        <a:tabLst/>
        <a:defRPr sz="7500" b="0" i="0" u="none" strike="noStrike" cap="all" spc="0" baseline="0">
          <a:solidFill>
            <a:srgbClr val="747676"/>
          </a:solidFill>
          <a:uFillTx/>
          <a:latin typeface="+mn-lt"/>
          <a:ea typeface="+mn-ea"/>
          <a:cs typeface="+mn-cs"/>
          <a:sym typeface="DIN Condensed Bold"/>
        </a:defRPr>
      </a:lvl2pPr>
      <a:lvl3pPr marL="0" marR="0" indent="685800" algn="l" defTabSz="825500" rtl="0" latinLnBrk="0">
        <a:lnSpc>
          <a:spcPct val="100000"/>
        </a:lnSpc>
        <a:spcBef>
          <a:spcPts val="3300"/>
        </a:spcBef>
        <a:spcAft>
          <a:spcPts val="0"/>
        </a:spcAft>
        <a:buClrTx/>
        <a:buSzTx/>
        <a:buFontTx/>
        <a:buNone/>
        <a:tabLst/>
        <a:defRPr sz="7500" b="0" i="0" u="none" strike="noStrike" cap="all" spc="0" baseline="0">
          <a:solidFill>
            <a:srgbClr val="747676"/>
          </a:solidFill>
          <a:uFillTx/>
          <a:latin typeface="+mn-lt"/>
          <a:ea typeface="+mn-ea"/>
          <a:cs typeface="+mn-cs"/>
          <a:sym typeface="DIN Condensed Bold"/>
        </a:defRPr>
      </a:lvl3pPr>
      <a:lvl4pPr marL="0" marR="0" indent="1028700" algn="l" defTabSz="825500" rtl="0" latinLnBrk="0">
        <a:lnSpc>
          <a:spcPct val="100000"/>
        </a:lnSpc>
        <a:spcBef>
          <a:spcPts val="3300"/>
        </a:spcBef>
        <a:spcAft>
          <a:spcPts val="0"/>
        </a:spcAft>
        <a:buClrTx/>
        <a:buSzTx/>
        <a:buFontTx/>
        <a:buNone/>
        <a:tabLst/>
        <a:defRPr sz="7500" b="0" i="0" u="none" strike="noStrike" cap="all" spc="0" baseline="0">
          <a:solidFill>
            <a:srgbClr val="747676"/>
          </a:solidFill>
          <a:uFillTx/>
          <a:latin typeface="+mn-lt"/>
          <a:ea typeface="+mn-ea"/>
          <a:cs typeface="+mn-cs"/>
          <a:sym typeface="DIN Condensed Bold"/>
        </a:defRPr>
      </a:lvl4pPr>
      <a:lvl5pPr marL="0" marR="0" indent="1371600" algn="l" defTabSz="825500" rtl="0" latinLnBrk="0">
        <a:lnSpc>
          <a:spcPct val="100000"/>
        </a:lnSpc>
        <a:spcBef>
          <a:spcPts val="3300"/>
        </a:spcBef>
        <a:spcAft>
          <a:spcPts val="0"/>
        </a:spcAft>
        <a:buClrTx/>
        <a:buSzTx/>
        <a:buFontTx/>
        <a:buNone/>
        <a:tabLst/>
        <a:defRPr sz="7500" b="0" i="0" u="none" strike="noStrike" cap="all" spc="0" baseline="0">
          <a:solidFill>
            <a:srgbClr val="747676"/>
          </a:solidFill>
          <a:uFillTx/>
          <a:latin typeface="+mn-lt"/>
          <a:ea typeface="+mn-ea"/>
          <a:cs typeface="+mn-cs"/>
          <a:sym typeface="DIN Condensed Bold"/>
        </a:defRPr>
      </a:lvl5pPr>
      <a:lvl6pPr marL="0" marR="0" indent="1714500" algn="l" defTabSz="825500" rtl="0" latinLnBrk="0">
        <a:lnSpc>
          <a:spcPct val="100000"/>
        </a:lnSpc>
        <a:spcBef>
          <a:spcPts val="3300"/>
        </a:spcBef>
        <a:spcAft>
          <a:spcPts val="0"/>
        </a:spcAft>
        <a:buClrTx/>
        <a:buSzTx/>
        <a:buFontTx/>
        <a:buNone/>
        <a:tabLst/>
        <a:defRPr sz="7500" b="0" i="0" u="none" strike="noStrike" cap="all" spc="0" baseline="0">
          <a:solidFill>
            <a:srgbClr val="747676"/>
          </a:solidFill>
          <a:uFillTx/>
          <a:latin typeface="+mn-lt"/>
          <a:ea typeface="+mn-ea"/>
          <a:cs typeface="+mn-cs"/>
          <a:sym typeface="DIN Condensed Bold"/>
        </a:defRPr>
      </a:lvl6pPr>
      <a:lvl7pPr marL="0" marR="0" indent="2057400" algn="l" defTabSz="825500" rtl="0" latinLnBrk="0">
        <a:lnSpc>
          <a:spcPct val="100000"/>
        </a:lnSpc>
        <a:spcBef>
          <a:spcPts val="3300"/>
        </a:spcBef>
        <a:spcAft>
          <a:spcPts val="0"/>
        </a:spcAft>
        <a:buClrTx/>
        <a:buSzTx/>
        <a:buFontTx/>
        <a:buNone/>
        <a:tabLst/>
        <a:defRPr sz="7500" b="0" i="0" u="none" strike="noStrike" cap="all" spc="0" baseline="0">
          <a:solidFill>
            <a:srgbClr val="747676"/>
          </a:solidFill>
          <a:uFillTx/>
          <a:latin typeface="+mn-lt"/>
          <a:ea typeface="+mn-ea"/>
          <a:cs typeface="+mn-cs"/>
          <a:sym typeface="DIN Condensed Bold"/>
        </a:defRPr>
      </a:lvl7pPr>
      <a:lvl8pPr marL="0" marR="0" indent="2400300" algn="l" defTabSz="825500" rtl="0" latinLnBrk="0">
        <a:lnSpc>
          <a:spcPct val="100000"/>
        </a:lnSpc>
        <a:spcBef>
          <a:spcPts val="3300"/>
        </a:spcBef>
        <a:spcAft>
          <a:spcPts val="0"/>
        </a:spcAft>
        <a:buClrTx/>
        <a:buSzTx/>
        <a:buFontTx/>
        <a:buNone/>
        <a:tabLst/>
        <a:defRPr sz="7500" b="0" i="0" u="none" strike="noStrike" cap="all" spc="0" baseline="0">
          <a:solidFill>
            <a:srgbClr val="747676"/>
          </a:solidFill>
          <a:uFillTx/>
          <a:latin typeface="+mn-lt"/>
          <a:ea typeface="+mn-ea"/>
          <a:cs typeface="+mn-cs"/>
          <a:sym typeface="DIN Condensed Bold"/>
        </a:defRPr>
      </a:lvl8pPr>
      <a:lvl9pPr marL="0" marR="0" indent="2743200" algn="l" defTabSz="825500" rtl="0" latinLnBrk="0">
        <a:lnSpc>
          <a:spcPct val="100000"/>
        </a:lnSpc>
        <a:spcBef>
          <a:spcPts val="3300"/>
        </a:spcBef>
        <a:spcAft>
          <a:spcPts val="0"/>
        </a:spcAft>
        <a:buClrTx/>
        <a:buSzTx/>
        <a:buFontTx/>
        <a:buNone/>
        <a:tabLst/>
        <a:defRPr sz="7500" b="0" i="0" u="none" strike="noStrike" cap="all" spc="0" baseline="0">
          <a:solidFill>
            <a:srgbClr val="747676"/>
          </a:solidFill>
          <a:uFillTx/>
          <a:latin typeface="+mn-lt"/>
          <a:ea typeface="+mn-ea"/>
          <a:cs typeface="+mn-cs"/>
          <a:sym typeface="DIN Condensed Bold"/>
        </a:defRPr>
      </a:lvl9pPr>
    </p:titleStyle>
    <p:bodyStyle>
      <a:lvl1pPr marL="635000" marR="0" indent="-635000" algn="l" defTabSz="825500" rtl="0" latinLnBrk="0">
        <a:lnSpc>
          <a:spcPct val="100000"/>
        </a:lnSpc>
        <a:spcBef>
          <a:spcPts val="2500"/>
        </a:spcBef>
        <a:spcAft>
          <a:spcPts val="0"/>
        </a:spcAft>
        <a:buClrTx/>
        <a:buSzPct val="75000"/>
        <a:buFont typeface="Zapf Dingbats"/>
        <a:buChar char="➤"/>
        <a:tabLst/>
        <a:defRPr sz="4500" b="0" i="0" u="none" strike="noStrike" cap="none" spc="0" baseline="0">
          <a:solidFill>
            <a:srgbClr val="5C5C5C"/>
          </a:solidFill>
          <a:uFillTx/>
          <a:latin typeface="Iowan Old Style Roman"/>
          <a:ea typeface="Iowan Old Style Roman"/>
          <a:cs typeface="Iowan Old Style Roman"/>
          <a:sym typeface="Iowan Old Style Roman"/>
        </a:defRPr>
      </a:lvl1pPr>
      <a:lvl2pPr marL="1270000" marR="0" indent="-635000" algn="l" defTabSz="825500" rtl="0" latinLnBrk="0">
        <a:lnSpc>
          <a:spcPct val="100000"/>
        </a:lnSpc>
        <a:spcBef>
          <a:spcPts val="2500"/>
        </a:spcBef>
        <a:spcAft>
          <a:spcPts val="0"/>
        </a:spcAft>
        <a:buClrTx/>
        <a:buSzPct val="75000"/>
        <a:buFont typeface="Zapf Dingbats"/>
        <a:buChar char="➤"/>
        <a:tabLst/>
        <a:defRPr sz="4500" b="0" i="0" u="none" strike="noStrike" cap="none" spc="0" baseline="0">
          <a:solidFill>
            <a:srgbClr val="5C5C5C"/>
          </a:solidFill>
          <a:uFillTx/>
          <a:latin typeface="Iowan Old Style Roman"/>
          <a:ea typeface="Iowan Old Style Roman"/>
          <a:cs typeface="Iowan Old Style Roman"/>
          <a:sym typeface="Iowan Old Style Roman"/>
        </a:defRPr>
      </a:lvl2pPr>
      <a:lvl3pPr marL="1905000" marR="0" indent="-635000" algn="l" defTabSz="825500" rtl="0" latinLnBrk="0">
        <a:lnSpc>
          <a:spcPct val="100000"/>
        </a:lnSpc>
        <a:spcBef>
          <a:spcPts val="2500"/>
        </a:spcBef>
        <a:spcAft>
          <a:spcPts val="0"/>
        </a:spcAft>
        <a:buClrTx/>
        <a:buSzPct val="75000"/>
        <a:buFont typeface="Zapf Dingbats"/>
        <a:buChar char="➤"/>
        <a:tabLst/>
        <a:defRPr sz="4500" b="0" i="0" u="none" strike="noStrike" cap="none" spc="0" baseline="0">
          <a:solidFill>
            <a:srgbClr val="5C5C5C"/>
          </a:solidFill>
          <a:uFillTx/>
          <a:latin typeface="Iowan Old Style Roman"/>
          <a:ea typeface="Iowan Old Style Roman"/>
          <a:cs typeface="Iowan Old Style Roman"/>
          <a:sym typeface="Iowan Old Style Roman"/>
        </a:defRPr>
      </a:lvl3pPr>
      <a:lvl4pPr marL="2540000" marR="0" indent="-635000" algn="l" defTabSz="825500" rtl="0" latinLnBrk="0">
        <a:lnSpc>
          <a:spcPct val="100000"/>
        </a:lnSpc>
        <a:spcBef>
          <a:spcPts val="2500"/>
        </a:spcBef>
        <a:spcAft>
          <a:spcPts val="0"/>
        </a:spcAft>
        <a:buClrTx/>
        <a:buSzPct val="75000"/>
        <a:buFont typeface="Zapf Dingbats"/>
        <a:buChar char="➤"/>
        <a:tabLst/>
        <a:defRPr sz="4500" b="0" i="0" u="none" strike="noStrike" cap="none" spc="0" baseline="0">
          <a:solidFill>
            <a:srgbClr val="5C5C5C"/>
          </a:solidFill>
          <a:uFillTx/>
          <a:latin typeface="Iowan Old Style Roman"/>
          <a:ea typeface="Iowan Old Style Roman"/>
          <a:cs typeface="Iowan Old Style Roman"/>
          <a:sym typeface="Iowan Old Style Roman"/>
        </a:defRPr>
      </a:lvl4pPr>
      <a:lvl5pPr marL="3175000" marR="0" indent="-635000" algn="l" defTabSz="825500" rtl="0" latinLnBrk="0">
        <a:lnSpc>
          <a:spcPct val="100000"/>
        </a:lnSpc>
        <a:spcBef>
          <a:spcPts val="2500"/>
        </a:spcBef>
        <a:spcAft>
          <a:spcPts val="0"/>
        </a:spcAft>
        <a:buClrTx/>
        <a:buSzPct val="75000"/>
        <a:buFont typeface="Zapf Dingbats"/>
        <a:buChar char="➤"/>
        <a:tabLst/>
        <a:defRPr sz="4500" b="0" i="0" u="none" strike="noStrike" cap="none" spc="0" baseline="0">
          <a:solidFill>
            <a:srgbClr val="5C5C5C"/>
          </a:solidFill>
          <a:uFillTx/>
          <a:latin typeface="Iowan Old Style Roman"/>
          <a:ea typeface="Iowan Old Style Roman"/>
          <a:cs typeface="Iowan Old Style Roman"/>
          <a:sym typeface="Iowan Old Style Roman"/>
        </a:defRPr>
      </a:lvl5pPr>
      <a:lvl6pPr marL="3810000" marR="0" indent="-635000" algn="l" defTabSz="825500" rtl="0" latinLnBrk="0">
        <a:lnSpc>
          <a:spcPct val="100000"/>
        </a:lnSpc>
        <a:spcBef>
          <a:spcPts val="2500"/>
        </a:spcBef>
        <a:spcAft>
          <a:spcPts val="0"/>
        </a:spcAft>
        <a:buClrTx/>
        <a:buSzPct val="75000"/>
        <a:buFont typeface="Zapf Dingbats"/>
        <a:buChar char="➤"/>
        <a:tabLst/>
        <a:defRPr sz="4500" b="0" i="0" u="none" strike="noStrike" cap="none" spc="0" baseline="0">
          <a:solidFill>
            <a:srgbClr val="5C5C5C"/>
          </a:solidFill>
          <a:uFillTx/>
          <a:latin typeface="Iowan Old Style Roman"/>
          <a:ea typeface="Iowan Old Style Roman"/>
          <a:cs typeface="Iowan Old Style Roman"/>
          <a:sym typeface="Iowan Old Style Roman"/>
        </a:defRPr>
      </a:lvl6pPr>
      <a:lvl7pPr marL="4445000" marR="0" indent="-635000" algn="l" defTabSz="825500" rtl="0" latinLnBrk="0">
        <a:lnSpc>
          <a:spcPct val="100000"/>
        </a:lnSpc>
        <a:spcBef>
          <a:spcPts val="2500"/>
        </a:spcBef>
        <a:spcAft>
          <a:spcPts val="0"/>
        </a:spcAft>
        <a:buClrTx/>
        <a:buSzPct val="75000"/>
        <a:buFont typeface="Zapf Dingbats"/>
        <a:buChar char="➤"/>
        <a:tabLst/>
        <a:defRPr sz="4500" b="0" i="0" u="none" strike="noStrike" cap="none" spc="0" baseline="0">
          <a:solidFill>
            <a:srgbClr val="5C5C5C"/>
          </a:solidFill>
          <a:uFillTx/>
          <a:latin typeface="Iowan Old Style Roman"/>
          <a:ea typeface="Iowan Old Style Roman"/>
          <a:cs typeface="Iowan Old Style Roman"/>
          <a:sym typeface="Iowan Old Style Roman"/>
        </a:defRPr>
      </a:lvl7pPr>
      <a:lvl8pPr marL="5080000" marR="0" indent="-635000" algn="l" defTabSz="825500" rtl="0" latinLnBrk="0">
        <a:lnSpc>
          <a:spcPct val="100000"/>
        </a:lnSpc>
        <a:spcBef>
          <a:spcPts val="2500"/>
        </a:spcBef>
        <a:spcAft>
          <a:spcPts val="0"/>
        </a:spcAft>
        <a:buClrTx/>
        <a:buSzPct val="75000"/>
        <a:buFont typeface="Zapf Dingbats"/>
        <a:buChar char="➤"/>
        <a:tabLst/>
        <a:defRPr sz="4500" b="0" i="0" u="none" strike="noStrike" cap="none" spc="0" baseline="0">
          <a:solidFill>
            <a:srgbClr val="5C5C5C"/>
          </a:solidFill>
          <a:uFillTx/>
          <a:latin typeface="Iowan Old Style Roman"/>
          <a:ea typeface="Iowan Old Style Roman"/>
          <a:cs typeface="Iowan Old Style Roman"/>
          <a:sym typeface="Iowan Old Style Roman"/>
        </a:defRPr>
      </a:lvl8pPr>
      <a:lvl9pPr marL="5715000" marR="0" indent="-635000" algn="l" defTabSz="825500" rtl="0" latinLnBrk="0">
        <a:lnSpc>
          <a:spcPct val="100000"/>
        </a:lnSpc>
        <a:spcBef>
          <a:spcPts val="2500"/>
        </a:spcBef>
        <a:spcAft>
          <a:spcPts val="0"/>
        </a:spcAft>
        <a:buClrTx/>
        <a:buSzPct val="75000"/>
        <a:buFont typeface="Zapf Dingbats"/>
        <a:buChar char="➤"/>
        <a:tabLst/>
        <a:defRPr sz="4500" b="0" i="0" u="none" strike="noStrike" cap="none" spc="0" baseline="0">
          <a:solidFill>
            <a:srgbClr val="5C5C5C"/>
          </a:solidFill>
          <a:uFillTx/>
          <a:latin typeface="Iowan Old Style Roman"/>
          <a:ea typeface="Iowan Old Style Roman"/>
          <a:cs typeface="Iowan Old Style Roman"/>
          <a:sym typeface="Iowan Old Style Roman"/>
        </a:defRPr>
      </a:lvl9pPr>
    </p:bodyStyle>
    <p:otherStyle>
      <a:lvl1pPr marL="0" marR="0" indent="0" algn="r" defTabSz="825500" latinLnBrk="0">
        <a:lnSpc>
          <a:spcPct val="100000"/>
        </a:lnSpc>
        <a:spcBef>
          <a:spcPts val="0"/>
        </a:spcBef>
        <a:spcAft>
          <a:spcPts val="0"/>
        </a:spcAft>
        <a:buClrTx/>
        <a:buSzTx/>
        <a:buFontTx/>
        <a:buNone/>
        <a:tabLst/>
        <a:defRPr sz="2500" b="0" i="0" u="none" strike="noStrike" cap="none" spc="0" baseline="0">
          <a:solidFill>
            <a:schemeClr val="tx1"/>
          </a:solidFill>
          <a:uFillTx/>
          <a:latin typeface="+mn-lt"/>
          <a:ea typeface="+mn-ea"/>
          <a:cs typeface="+mn-cs"/>
          <a:sym typeface="DIN Alternate Bold"/>
        </a:defRPr>
      </a:lvl1pPr>
      <a:lvl2pPr marL="0" marR="0" indent="228600" algn="r" defTabSz="825500" latinLnBrk="0">
        <a:lnSpc>
          <a:spcPct val="100000"/>
        </a:lnSpc>
        <a:spcBef>
          <a:spcPts val="0"/>
        </a:spcBef>
        <a:spcAft>
          <a:spcPts val="0"/>
        </a:spcAft>
        <a:buClrTx/>
        <a:buSzTx/>
        <a:buFontTx/>
        <a:buNone/>
        <a:tabLst/>
        <a:defRPr sz="2500" b="0" i="0" u="none" strike="noStrike" cap="none" spc="0" baseline="0">
          <a:solidFill>
            <a:schemeClr val="tx1"/>
          </a:solidFill>
          <a:uFillTx/>
          <a:latin typeface="+mn-lt"/>
          <a:ea typeface="+mn-ea"/>
          <a:cs typeface="+mn-cs"/>
          <a:sym typeface="DIN Alternate Bold"/>
        </a:defRPr>
      </a:lvl2pPr>
      <a:lvl3pPr marL="0" marR="0" indent="457200" algn="r" defTabSz="825500" latinLnBrk="0">
        <a:lnSpc>
          <a:spcPct val="100000"/>
        </a:lnSpc>
        <a:spcBef>
          <a:spcPts val="0"/>
        </a:spcBef>
        <a:spcAft>
          <a:spcPts val="0"/>
        </a:spcAft>
        <a:buClrTx/>
        <a:buSzTx/>
        <a:buFontTx/>
        <a:buNone/>
        <a:tabLst/>
        <a:defRPr sz="2500" b="0" i="0" u="none" strike="noStrike" cap="none" spc="0" baseline="0">
          <a:solidFill>
            <a:schemeClr val="tx1"/>
          </a:solidFill>
          <a:uFillTx/>
          <a:latin typeface="+mn-lt"/>
          <a:ea typeface="+mn-ea"/>
          <a:cs typeface="+mn-cs"/>
          <a:sym typeface="DIN Alternate Bold"/>
        </a:defRPr>
      </a:lvl3pPr>
      <a:lvl4pPr marL="0" marR="0" indent="685800" algn="r" defTabSz="825500" latinLnBrk="0">
        <a:lnSpc>
          <a:spcPct val="100000"/>
        </a:lnSpc>
        <a:spcBef>
          <a:spcPts val="0"/>
        </a:spcBef>
        <a:spcAft>
          <a:spcPts val="0"/>
        </a:spcAft>
        <a:buClrTx/>
        <a:buSzTx/>
        <a:buFontTx/>
        <a:buNone/>
        <a:tabLst/>
        <a:defRPr sz="2500" b="0" i="0" u="none" strike="noStrike" cap="none" spc="0" baseline="0">
          <a:solidFill>
            <a:schemeClr val="tx1"/>
          </a:solidFill>
          <a:uFillTx/>
          <a:latin typeface="+mn-lt"/>
          <a:ea typeface="+mn-ea"/>
          <a:cs typeface="+mn-cs"/>
          <a:sym typeface="DIN Alternate Bold"/>
        </a:defRPr>
      </a:lvl4pPr>
      <a:lvl5pPr marL="0" marR="0" indent="914400" algn="r" defTabSz="825500" latinLnBrk="0">
        <a:lnSpc>
          <a:spcPct val="100000"/>
        </a:lnSpc>
        <a:spcBef>
          <a:spcPts val="0"/>
        </a:spcBef>
        <a:spcAft>
          <a:spcPts val="0"/>
        </a:spcAft>
        <a:buClrTx/>
        <a:buSzTx/>
        <a:buFontTx/>
        <a:buNone/>
        <a:tabLst/>
        <a:defRPr sz="2500" b="0" i="0" u="none" strike="noStrike" cap="none" spc="0" baseline="0">
          <a:solidFill>
            <a:schemeClr val="tx1"/>
          </a:solidFill>
          <a:uFillTx/>
          <a:latin typeface="+mn-lt"/>
          <a:ea typeface="+mn-ea"/>
          <a:cs typeface="+mn-cs"/>
          <a:sym typeface="DIN Alternate Bold"/>
        </a:defRPr>
      </a:lvl5pPr>
      <a:lvl6pPr marL="0" marR="0" indent="1143000" algn="r" defTabSz="825500" latinLnBrk="0">
        <a:lnSpc>
          <a:spcPct val="100000"/>
        </a:lnSpc>
        <a:spcBef>
          <a:spcPts val="0"/>
        </a:spcBef>
        <a:spcAft>
          <a:spcPts val="0"/>
        </a:spcAft>
        <a:buClrTx/>
        <a:buSzTx/>
        <a:buFontTx/>
        <a:buNone/>
        <a:tabLst/>
        <a:defRPr sz="2500" b="0" i="0" u="none" strike="noStrike" cap="none" spc="0" baseline="0">
          <a:solidFill>
            <a:schemeClr val="tx1"/>
          </a:solidFill>
          <a:uFillTx/>
          <a:latin typeface="+mn-lt"/>
          <a:ea typeface="+mn-ea"/>
          <a:cs typeface="+mn-cs"/>
          <a:sym typeface="DIN Alternate Bold"/>
        </a:defRPr>
      </a:lvl6pPr>
      <a:lvl7pPr marL="0" marR="0" indent="1371600" algn="r" defTabSz="825500" latinLnBrk="0">
        <a:lnSpc>
          <a:spcPct val="100000"/>
        </a:lnSpc>
        <a:spcBef>
          <a:spcPts val="0"/>
        </a:spcBef>
        <a:spcAft>
          <a:spcPts val="0"/>
        </a:spcAft>
        <a:buClrTx/>
        <a:buSzTx/>
        <a:buFontTx/>
        <a:buNone/>
        <a:tabLst/>
        <a:defRPr sz="2500" b="0" i="0" u="none" strike="noStrike" cap="none" spc="0" baseline="0">
          <a:solidFill>
            <a:schemeClr val="tx1"/>
          </a:solidFill>
          <a:uFillTx/>
          <a:latin typeface="+mn-lt"/>
          <a:ea typeface="+mn-ea"/>
          <a:cs typeface="+mn-cs"/>
          <a:sym typeface="DIN Alternate Bold"/>
        </a:defRPr>
      </a:lvl7pPr>
      <a:lvl8pPr marL="0" marR="0" indent="1600200" algn="r" defTabSz="825500" latinLnBrk="0">
        <a:lnSpc>
          <a:spcPct val="100000"/>
        </a:lnSpc>
        <a:spcBef>
          <a:spcPts val="0"/>
        </a:spcBef>
        <a:spcAft>
          <a:spcPts val="0"/>
        </a:spcAft>
        <a:buClrTx/>
        <a:buSzTx/>
        <a:buFontTx/>
        <a:buNone/>
        <a:tabLst/>
        <a:defRPr sz="2500" b="0" i="0" u="none" strike="noStrike" cap="none" spc="0" baseline="0">
          <a:solidFill>
            <a:schemeClr val="tx1"/>
          </a:solidFill>
          <a:uFillTx/>
          <a:latin typeface="+mn-lt"/>
          <a:ea typeface="+mn-ea"/>
          <a:cs typeface="+mn-cs"/>
          <a:sym typeface="DIN Alternate Bold"/>
        </a:defRPr>
      </a:lvl8pPr>
      <a:lvl9pPr marL="0" marR="0" indent="1828800" algn="r" defTabSz="825500" latinLnBrk="0">
        <a:lnSpc>
          <a:spcPct val="100000"/>
        </a:lnSpc>
        <a:spcBef>
          <a:spcPts val="0"/>
        </a:spcBef>
        <a:spcAft>
          <a:spcPts val="0"/>
        </a:spcAft>
        <a:buClrTx/>
        <a:buSzTx/>
        <a:buFontTx/>
        <a:buNone/>
        <a:tabLst/>
        <a:defRPr sz="2500" b="0" i="0" u="none" strike="noStrike" cap="none" spc="0" baseline="0">
          <a:solidFill>
            <a:schemeClr val="tx1"/>
          </a:solidFill>
          <a:uFillTx/>
          <a:latin typeface="+mn-lt"/>
          <a:ea typeface="+mn-ea"/>
          <a:cs typeface="+mn-cs"/>
          <a:sym typeface="DIN Alternate Bold"/>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 name="Image" descr="Image"/>
          <p:cNvPicPr>
            <a:picLocks noGrp="1" noChangeAspect="1"/>
          </p:cNvPicPr>
          <p:nvPr>
            <p:ph type="pic" idx="21"/>
          </p:nvPr>
        </p:nvPicPr>
        <p:blipFill>
          <a:blip r:embed="rId2">
            <a:extLst/>
          </a:blip>
          <a:srcRect l="155" t="16535" r="155" b="31852"/>
          <a:stretch>
            <a:fillRect/>
          </a:stretch>
        </p:blipFill>
        <p:spPr>
          <a:xfrm>
            <a:off x="0" y="0"/>
            <a:ext cx="24384000" cy="13716000"/>
          </a:xfrm>
          <a:prstGeom prst="rect">
            <a:avLst/>
          </a:prstGeom>
        </p:spPr>
      </p:pic>
      <p:sp>
        <p:nvSpPr>
          <p:cNvPr id="129" name="Rectangle"/>
          <p:cNvSpPr>
            <a:spLocks noGrp="1"/>
          </p:cNvSpPr>
          <p:nvPr>
            <p:ph type="body" idx="22"/>
          </p:nvPr>
        </p:nvSpPr>
        <p:spPr>
          <a:prstGeom prst="rect">
            <a:avLst/>
          </a:prstGeom>
        </p:spPr>
        <p:txBody>
          <a:bodyPr/>
          <a:lstStyle/>
          <a:p>
            <a:pPr marL="0" indent="0" algn="ctr">
              <a:spcBef>
                <a:spcPts val="0"/>
              </a:spcBef>
              <a:buSzTx/>
              <a:buFontTx/>
              <a:buNone/>
              <a:defRPr sz="3500">
                <a:latin typeface="DIN Alternate Bold"/>
                <a:ea typeface="DIN Alternate Bold"/>
                <a:cs typeface="DIN Alternate Bold"/>
                <a:sym typeface="DIN Alternate Bold"/>
              </a:defRPr>
            </a:pPr>
            <a:endParaRPr/>
          </a:p>
        </p:txBody>
      </p:sp>
      <p:sp>
        <p:nvSpPr>
          <p:cNvPr id="130" name="Line"/>
          <p:cNvSpPr/>
          <p:nvPr/>
        </p:nvSpPr>
        <p:spPr>
          <a:xfrm>
            <a:off x="1016000" y="10718800"/>
            <a:ext cx="22352002" cy="6"/>
          </a:xfrm>
          <a:prstGeom prst="line">
            <a:avLst/>
          </a:prstGeom>
          <a:ln w="38100" cap="rnd">
            <a:solidFill>
              <a:srgbClr val="747676"/>
            </a:solidFill>
            <a:custDash>
              <a:ds d="100000" sp="200000"/>
            </a:custDash>
          </a:ln>
        </p:spPr>
        <p:txBody>
          <a:bodyPr lIns="50800" tIns="50800" rIns="50800" bIns="50800" anchor="ctr"/>
          <a:lstStyle/>
          <a:p>
            <a:pPr defTabSz="457200">
              <a:spcBef>
                <a:spcPts val="0"/>
              </a:spcBef>
              <a:defRPr sz="1200" i="0" spc="0">
                <a:solidFill>
                  <a:srgbClr val="000000"/>
                </a:solidFill>
                <a:latin typeface="Helvetica"/>
                <a:ea typeface="Helvetica"/>
                <a:cs typeface="Helvetica"/>
                <a:sym typeface="Helvetica"/>
              </a:defRPr>
            </a:pPr>
            <a:endParaRPr/>
          </a:p>
        </p:txBody>
      </p:sp>
      <p:sp>
        <p:nvSpPr>
          <p:cNvPr id="131" name="Judaism"/>
          <p:cNvSpPr txBox="1">
            <a:spLocks noGrp="1"/>
          </p:cNvSpPr>
          <p:nvPr>
            <p:ph type="title"/>
          </p:nvPr>
        </p:nvSpPr>
        <p:spPr>
          <a:prstGeom prst="rect">
            <a:avLst/>
          </a:prstGeom>
        </p:spPr>
        <p:txBody>
          <a:bodyPr/>
          <a:lstStyle/>
          <a:p>
            <a:r>
              <a:t>Judaism</a:t>
            </a:r>
          </a:p>
        </p:txBody>
      </p:sp>
      <p:sp>
        <p:nvSpPr>
          <p:cNvPr id="132" name="By Xanthe Shaw"/>
          <p:cNvSpPr txBox="1">
            <a:spLocks noGrp="1"/>
          </p:cNvSpPr>
          <p:nvPr>
            <p:ph type="body" sz="quarter" idx="1"/>
          </p:nvPr>
        </p:nvSpPr>
        <p:spPr>
          <a:prstGeom prst="rect">
            <a:avLst/>
          </a:prstGeom>
        </p:spPr>
        <p:txBody>
          <a:bodyPr/>
          <a:lstStyle/>
          <a:p>
            <a:r>
              <a:t>By Xanthe Shaw</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Line"/>
          <p:cNvSpPr/>
          <p:nvPr/>
        </p:nvSpPr>
        <p:spPr>
          <a:xfrm>
            <a:off x="13208000" y="2222500"/>
            <a:ext cx="10160000" cy="3"/>
          </a:xfrm>
          <a:prstGeom prst="line">
            <a:avLst/>
          </a:prstGeom>
          <a:ln w="38100" cap="rnd">
            <a:solidFill>
              <a:srgbClr val="747676"/>
            </a:solidFill>
            <a:custDash>
              <a:ds d="100000" sp="200000"/>
            </a:custDash>
          </a:ln>
        </p:spPr>
        <p:txBody>
          <a:bodyPr lIns="50800" tIns="50800" rIns="50800" bIns="50800" anchor="ctr"/>
          <a:lstStyle/>
          <a:p>
            <a:pPr defTabSz="457200">
              <a:spcBef>
                <a:spcPts val="0"/>
              </a:spcBef>
              <a:defRPr sz="1200" i="0" spc="0">
                <a:solidFill>
                  <a:srgbClr val="000000"/>
                </a:solidFill>
                <a:latin typeface="Helvetica"/>
                <a:ea typeface="Helvetica"/>
                <a:cs typeface="Helvetica"/>
                <a:sym typeface="Helvetica"/>
              </a:defRPr>
            </a:pPr>
            <a:endParaRPr/>
          </a:p>
        </p:txBody>
      </p:sp>
      <p:pic>
        <p:nvPicPr>
          <p:cNvPr id="135" name="Image" descr="Image"/>
          <p:cNvPicPr>
            <a:picLocks noGrp="1" noChangeAspect="1"/>
          </p:cNvPicPr>
          <p:nvPr>
            <p:ph type="pic" idx="21"/>
          </p:nvPr>
        </p:nvPicPr>
        <p:blipFill>
          <a:blip r:embed="rId2">
            <a:extLst/>
          </a:blip>
          <a:srcRect l="2734" t="755" r="10665" b="8629"/>
          <a:stretch>
            <a:fillRect/>
          </a:stretch>
        </p:blipFill>
        <p:spPr>
          <a:xfrm>
            <a:off x="0" y="0"/>
            <a:ext cx="12065000" cy="13716000"/>
          </a:xfrm>
          <a:prstGeom prst="rect">
            <a:avLst/>
          </a:prstGeom>
        </p:spPr>
      </p:pic>
      <p:sp>
        <p:nvSpPr>
          <p:cNvPr id="136" name="Jewish origin, beliefs and history"/>
          <p:cNvSpPr txBox="1">
            <a:spLocks noGrp="1"/>
          </p:cNvSpPr>
          <p:nvPr>
            <p:ph type="title"/>
          </p:nvPr>
        </p:nvSpPr>
        <p:spPr>
          <a:prstGeom prst="rect">
            <a:avLst/>
          </a:prstGeom>
        </p:spPr>
        <p:txBody>
          <a:bodyPr/>
          <a:lstStyle>
            <a:lvl1pPr defTabSz="734694">
              <a:spcBef>
                <a:spcPts val="2900"/>
              </a:spcBef>
              <a:defRPr sz="6675"/>
            </a:lvl1pPr>
          </a:lstStyle>
          <a:p>
            <a:r>
              <a:t>Jewish origin, beliefs and history</a:t>
            </a:r>
          </a:p>
        </p:txBody>
      </p:sp>
      <p:sp>
        <p:nvSpPr>
          <p:cNvPr id="137" name="Over 4000 years ago in Jerusalem, it is believed that one god created the universe in 6 days. Not only this but, Jews were forced to work as slaves in Egypt. Some of the Jewish holy people include:…"/>
          <p:cNvSpPr txBox="1"/>
          <p:nvPr/>
        </p:nvSpPr>
        <p:spPr>
          <a:xfrm>
            <a:off x="13365701" y="2413002"/>
            <a:ext cx="9844598" cy="96012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r>
              <a:t>Over 4000 years ago in Jerusalem, it is believed that one god created the universe in 6 days. Not only this but, Jews were forced to work as slaves in Egypt. Some of the Jewish holy people include: </a:t>
            </a:r>
          </a:p>
          <a:p>
            <a:r>
              <a:t>Abraham</a:t>
            </a:r>
          </a:p>
          <a:p>
            <a:r>
              <a:t>Moses</a:t>
            </a:r>
          </a:p>
          <a:p>
            <a:r>
              <a:t>etc.</a:t>
            </a:r>
          </a:p>
          <a:p>
            <a:r>
              <a:t>The Jews were also abused and threatened during the Holocaust, and millions of them were killed by the Nazis.</a:t>
            </a:r>
          </a:p>
        </p:txBody>
      </p:sp>
      <p:pic>
        <p:nvPicPr>
          <p:cNvPr id="138" name="IMG_0059.jpeg" descr="IMG_0059.jpeg"/>
          <p:cNvPicPr>
            <a:picLocks noChangeAspect="1"/>
          </p:cNvPicPr>
          <p:nvPr/>
        </p:nvPicPr>
        <p:blipFill>
          <a:blip r:embed="rId3">
            <a:extLst/>
          </a:blip>
          <a:stretch>
            <a:fillRect/>
          </a:stretch>
        </p:blipFill>
        <p:spPr>
          <a:xfrm>
            <a:off x="1628310" y="1925966"/>
            <a:ext cx="8808380" cy="9864068"/>
          </a:xfrm>
          <a:prstGeom prst="rect">
            <a:avLst/>
          </a:prstGeom>
          <a:ln w="12700">
            <a:miter lim="400000"/>
          </a:ln>
        </p:spPr>
      </p:pic>
    </p:spTree>
  </p:cSld>
  <p:clrMapOvr>
    <a:masterClrMapping/>
  </p:clrMapOvr>
  <mc:AlternateContent xmlns:mc="http://schemas.openxmlformats.org/markup-compatibility/2006" xmlns:p14="http://schemas.microsoft.com/office/powerpoint/2010/main">
    <mc:Choice Requires="p14">
      <p:transition spd="slow" p14:dur="3000">
        <p:push dir="r"/>
      </p:transition>
    </mc:Choice>
    <mc:Fallback xmlns:a14="http://schemas.microsoft.com/office/drawing/2010/main" xmlns:m="http://schemas.openxmlformats.org/officeDocument/2006/math"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Line"/>
          <p:cNvSpPr/>
          <p:nvPr/>
        </p:nvSpPr>
        <p:spPr>
          <a:xfrm>
            <a:off x="13208000" y="2222500"/>
            <a:ext cx="10160000" cy="3"/>
          </a:xfrm>
          <a:prstGeom prst="line">
            <a:avLst/>
          </a:prstGeom>
          <a:ln w="38100" cap="rnd">
            <a:solidFill>
              <a:srgbClr val="747676"/>
            </a:solidFill>
            <a:custDash>
              <a:ds d="100000" sp="200000"/>
            </a:custDash>
          </a:ln>
        </p:spPr>
        <p:txBody>
          <a:bodyPr lIns="50800" tIns="50800" rIns="50800" bIns="50800" anchor="ctr"/>
          <a:lstStyle/>
          <a:p>
            <a:pPr defTabSz="457200">
              <a:spcBef>
                <a:spcPts val="0"/>
              </a:spcBef>
              <a:defRPr sz="1200" i="0" spc="0">
                <a:solidFill>
                  <a:srgbClr val="000000"/>
                </a:solidFill>
                <a:latin typeface="Helvetica"/>
                <a:ea typeface="Helvetica"/>
                <a:cs typeface="Helvetica"/>
                <a:sym typeface="Helvetica"/>
              </a:defRPr>
            </a:pPr>
            <a:endParaRPr/>
          </a:p>
        </p:txBody>
      </p:sp>
      <p:pic>
        <p:nvPicPr>
          <p:cNvPr id="141" name="Image" descr="Image"/>
          <p:cNvPicPr>
            <a:picLocks noGrp="1" noChangeAspect="1"/>
          </p:cNvPicPr>
          <p:nvPr>
            <p:ph type="pic" idx="21"/>
          </p:nvPr>
        </p:nvPicPr>
        <p:blipFill>
          <a:blip r:embed="rId2">
            <a:extLst/>
          </a:blip>
          <a:srcRect l="2734" t="755" r="10665" b="8629"/>
          <a:stretch>
            <a:fillRect/>
          </a:stretch>
        </p:blipFill>
        <p:spPr>
          <a:xfrm>
            <a:off x="0" y="0"/>
            <a:ext cx="12065000" cy="13716000"/>
          </a:xfrm>
          <a:prstGeom prst="rect">
            <a:avLst/>
          </a:prstGeom>
        </p:spPr>
      </p:pic>
      <p:sp>
        <p:nvSpPr>
          <p:cNvPr id="142" name="Jewish celebrations"/>
          <p:cNvSpPr txBox="1">
            <a:spLocks noGrp="1"/>
          </p:cNvSpPr>
          <p:nvPr>
            <p:ph type="title"/>
          </p:nvPr>
        </p:nvSpPr>
        <p:spPr>
          <a:prstGeom prst="rect">
            <a:avLst/>
          </a:prstGeom>
        </p:spPr>
        <p:txBody>
          <a:bodyPr/>
          <a:lstStyle>
            <a:lvl1pPr defTabSz="792479">
              <a:spcBef>
                <a:spcPts val="3100"/>
              </a:spcBef>
              <a:defRPr sz="7200"/>
            </a:lvl1pPr>
          </a:lstStyle>
          <a:p>
            <a:r>
              <a:t>Jewish celebrations</a:t>
            </a:r>
          </a:p>
        </p:txBody>
      </p:sp>
      <p:sp>
        <p:nvSpPr>
          <p:cNvPr id="143" name="In the religion of Judaism, many festivals and celebrations take place, such as:…"/>
          <p:cNvSpPr txBox="1"/>
          <p:nvPr/>
        </p:nvSpPr>
        <p:spPr>
          <a:xfrm>
            <a:off x="13284565" y="2413002"/>
            <a:ext cx="10006870" cy="6604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r>
              <a:t>In the religion of Judaism, many festivals and celebrations take place, such as:</a:t>
            </a:r>
          </a:p>
          <a:p>
            <a:r>
              <a:t>Shabbat</a:t>
            </a:r>
          </a:p>
          <a:p>
            <a:r>
              <a:t>Hanukkah- Lasts for 8 days.</a:t>
            </a:r>
          </a:p>
          <a:p>
            <a:r>
              <a:t>Yom Kippur- Held in either September or October. The holiest day of Judaism.</a:t>
            </a:r>
          </a:p>
          <a:p>
            <a:r>
              <a:t>Bah Mitzvah- Celebrated when a child turns 13 years old.</a:t>
            </a:r>
          </a:p>
        </p:txBody>
      </p:sp>
      <p:pic>
        <p:nvPicPr>
          <p:cNvPr id="144" name="IMG_0060.jpeg" descr="IMG_0060.jpeg"/>
          <p:cNvPicPr>
            <a:picLocks noChangeAspect="1"/>
          </p:cNvPicPr>
          <p:nvPr/>
        </p:nvPicPr>
        <p:blipFill>
          <a:blip r:embed="rId3">
            <a:extLst/>
          </a:blip>
          <a:stretch>
            <a:fillRect/>
          </a:stretch>
        </p:blipFill>
        <p:spPr>
          <a:xfrm>
            <a:off x="952500" y="3162300"/>
            <a:ext cx="10160000" cy="7391400"/>
          </a:xfrm>
          <a:prstGeom prst="rect">
            <a:avLst/>
          </a:prstGeom>
          <a:ln w="12700">
            <a:miter lim="400000"/>
          </a:ln>
        </p:spPr>
      </p:pic>
    </p:spTree>
  </p:cSld>
  <p:clrMapOvr>
    <a:masterClrMapping/>
  </p:clrMapOvr>
  <mc:AlternateContent xmlns:mc="http://schemas.openxmlformats.org/markup-compatibility/2006" xmlns:p14="http://schemas.microsoft.com/office/powerpoint/2010/main">
    <mc:Choice Requires="p14">
      <p:transition spd="slow" p14:dur="3000">
        <p:push dir="r"/>
      </p:transition>
    </mc:Choice>
    <mc:Fallback xmlns:a14="http://schemas.microsoft.com/office/drawing/2010/main" xmlns:m="http://schemas.openxmlformats.org/officeDocument/2006/math"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Line"/>
          <p:cNvSpPr/>
          <p:nvPr/>
        </p:nvSpPr>
        <p:spPr>
          <a:xfrm>
            <a:off x="13208000" y="2222500"/>
            <a:ext cx="10160000" cy="3"/>
          </a:xfrm>
          <a:prstGeom prst="line">
            <a:avLst/>
          </a:prstGeom>
          <a:ln w="38100" cap="rnd">
            <a:solidFill>
              <a:srgbClr val="747676"/>
            </a:solidFill>
            <a:custDash>
              <a:ds d="100000" sp="200000"/>
            </a:custDash>
          </a:ln>
        </p:spPr>
        <p:txBody>
          <a:bodyPr lIns="50800" tIns="50800" rIns="50800" bIns="50800" anchor="ctr"/>
          <a:lstStyle/>
          <a:p>
            <a:pPr defTabSz="457200">
              <a:spcBef>
                <a:spcPts val="0"/>
              </a:spcBef>
              <a:defRPr sz="1200" i="0" spc="0">
                <a:solidFill>
                  <a:srgbClr val="000000"/>
                </a:solidFill>
                <a:latin typeface="Helvetica"/>
                <a:ea typeface="Helvetica"/>
                <a:cs typeface="Helvetica"/>
                <a:sym typeface="Helvetica"/>
              </a:defRPr>
            </a:pPr>
            <a:endParaRPr/>
          </a:p>
        </p:txBody>
      </p:sp>
      <p:pic>
        <p:nvPicPr>
          <p:cNvPr id="147" name="Image" descr="Image"/>
          <p:cNvPicPr>
            <a:picLocks noGrp="1" noChangeAspect="1"/>
          </p:cNvPicPr>
          <p:nvPr>
            <p:ph type="pic" idx="21"/>
          </p:nvPr>
        </p:nvPicPr>
        <p:blipFill>
          <a:blip r:embed="rId2">
            <a:extLst/>
          </a:blip>
          <a:srcRect l="2734" t="755" r="10665" b="8629"/>
          <a:stretch>
            <a:fillRect/>
          </a:stretch>
        </p:blipFill>
        <p:spPr>
          <a:xfrm>
            <a:off x="0" y="0"/>
            <a:ext cx="12065000" cy="13716000"/>
          </a:xfrm>
          <a:prstGeom prst="rect">
            <a:avLst/>
          </a:prstGeom>
        </p:spPr>
      </p:pic>
      <p:sp>
        <p:nvSpPr>
          <p:cNvPr id="148" name="Sacred text and building"/>
          <p:cNvSpPr txBox="1">
            <a:spLocks noGrp="1"/>
          </p:cNvSpPr>
          <p:nvPr>
            <p:ph type="title"/>
          </p:nvPr>
        </p:nvSpPr>
        <p:spPr>
          <a:prstGeom prst="rect">
            <a:avLst/>
          </a:prstGeom>
        </p:spPr>
        <p:txBody>
          <a:bodyPr/>
          <a:lstStyle>
            <a:lvl1pPr defTabSz="792479">
              <a:spcBef>
                <a:spcPts val="3100"/>
              </a:spcBef>
              <a:defRPr sz="7200"/>
            </a:lvl1pPr>
          </a:lstStyle>
          <a:p>
            <a:r>
              <a:t>Sacred text and building</a:t>
            </a:r>
          </a:p>
        </p:txBody>
      </p:sp>
      <p:sp>
        <p:nvSpPr>
          <p:cNvPr id="149" name="The sacred building of Judaism is called the Synagogue. The Synagogue is a place for Jews to pray, worship, etc. A Rabbi will lead the Jews in prayers and readings from the Torah. The Torah is the sacred text of Judaism and holds Jewish stories. However,"/>
          <p:cNvSpPr txBox="1"/>
          <p:nvPr/>
        </p:nvSpPr>
        <p:spPr>
          <a:xfrm>
            <a:off x="13233179" y="2413002"/>
            <a:ext cx="9568737" cy="7645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r>
              <a:t>The sacred building of Judaism is called the Synagogue. The Synagogue is a place for Jews to pray, worship, etc. A Rabbi will lead the Jews in prayers and readings from the Torah. The Torah is the sacred text of Judaism and holds Jewish stories. However, the Torah is so important that not even the Rabbi can touch it, instead a stick is used to show which section of the Torah is being read. To prove how special the Torah is, it is the holiest book in Jewish history!</a:t>
            </a:r>
          </a:p>
        </p:txBody>
      </p:sp>
      <p:pic>
        <p:nvPicPr>
          <p:cNvPr id="150" name="IMG_0061.jpeg" descr="IMG_0061.jpeg"/>
          <p:cNvPicPr>
            <a:picLocks noChangeAspect="1"/>
          </p:cNvPicPr>
          <p:nvPr/>
        </p:nvPicPr>
        <p:blipFill>
          <a:blip r:embed="rId3">
            <a:extLst/>
          </a:blip>
          <a:stretch>
            <a:fillRect/>
          </a:stretch>
        </p:blipFill>
        <p:spPr>
          <a:xfrm>
            <a:off x="408105" y="881423"/>
            <a:ext cx="11248790" cy="11953154"/>
          </a:xfrm>
          <a:prstGeom prst="rect">
            <a:avLst/>
          </a:prstGeom>
          <a:ln w="12700">
            <a:miter lim="400000"/>
          </a:ln>
        </p:spPr>
      </p:pic>
    </p:spTree>
  </p:cSld>
  <p:clrMapOvr>
    <a:masterClrMapping/>
  </p:clrMapOvr>
  <mc:AlternateContent xmlns:mc="http://schemas.openxmlformats.org/markup-compatibility/2006" xmlns:p14="http://schemas.microsoft.com/office/powerpoint/2010/main">
    <mc:Choice Requires="p14">
      <p:transition spd="slow" p14:dur="3000">
        <p:push/>
      </p:transition>
    </mc:Choice>
    <mc:Fallback xmlns:a14="http://schemas.microsoft.com/office/drawing/2010/main" xmlns:m="http://schemas.openxmlformats.org/officeDocument/2006/math"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Line"/>
          <p:cNvSpPr/>
          <p:nvPr/>
        </p:nvSpPr>
        <p:spPr>
          <a:xfrm>
            <a:off x="13208000" y="2222500"/>
            <a:ext cx="10160000" cy="3"/>
          </a:xfrm>
          <a:prstGeom prst="line">
            <a:avLst/>
          </a:prstGeom>
          <a:ln w="38100" cap="rnd">
            <a:solidFill>
              <a:srgbClr val="747676"/>
            </a:solidFill>
            <a:custDash>
              <a:ds d="100000" sp="200000"/>
            </a:custDash>
          </a:ln>
        </p:spPr>
        <p:txBody>
          <a:bodyPr lIns="50800" tIns="50800" rIns="50800" bIns="50800" anchor="ctr"/>
          <a:lstStyle/>
          <a:p>
            <a:pPr defTabSz="457200">
              <a:spcBef>
                <a:spcPts val="0"/>
              </a:spcBef>
              <a:defRPr sz="1200" i="0" spc="0">
                <a:solidFill>
                  <a:srgbClr val="000000"/>
                </a:solidFill>
                <a:latin typeface="Helvetica"/>
                <a:ea typeface="Helvetica"/>
                <a:cs typeface="Helvetica"/>
                <a:sym typeface="Helvetica"/>
              </a:defRPr>
            </a:pPr>
            <a:endParaRPr/>
          </a:p>
        </p:txBody>
      </p:sp>
      <p:pic>
        <p:nvPicPr>
          <p:cNvPr id="153" name="Image" descr="Image"/>
          <p:cNvPicPr>
            <a:picLocks noGrp="1" noChangeAspect="1"/>
          </p:cNvPicPr>
          <p:nvPr>
            <p:ph type="pic" idx="21"/>
          </p:nvPr>
        </p:nvPicPr>
        <p:blipFill>
          <a:blip r:embed="rId2">
            <a:extLst/>
          </a:blip>
          <a:srcRect l="2734" t="755" r="10665" b="8629"/>
          <a:stretch>
            <a:fillRect/>
          </a:stretch>
        </p:blipFill>
        <p:spPr>
          <a:xfrm>
            <a:off x="0" y="0"/>
            <a:ext cx="12065000" cy="13716000"/>
          </a:xfrm>
          <a:prstGeom prst="rect">
            <a:avLst/>
          </a:prstGeom>
        </p:spPr>
      </p:pic>
      <p:sp>
        <p:nvSpPr>
          <p:cNvPr id="154" name="Similarities to other religions"/>
          <p:cNvSpPr txBox="1">
            <a:spLocks noGrp="1"/>
          </p:cNvSpPr>
          <p:nvPr>
            <p:ph type="title"/>
          </p:nvPr>
        </p:nvSpPr>
        <p:spPr>
          <a:xfrm>
            <a:off x="13208000" y="1308822"/>
            <a:ext cx="10160001" cy="1016001"/>
          </a:xfrm>
          <a:prstGeom prst="rect">
            <a:avLst/>
          </a:prstGeom>
        </p:spPr>
        <p:txBody>
          <a:bodyPr/>
          <a:lstStyle>
            <a:lvl1pPr defTabSz="792479">
              <a:spcBef>
                <a:spcPts val="3100"/>
              </a:spcBef>
              <a:defRPr sz="7200"/>
            </a:lvl1pPr>
          </a:lstStyle>
          <a:p>
            <a:r>
              <a:t>Similarities to other religions </a:t>
            </a:r>
          </a:p>
        </p:txBody>
      </p:sp>
      <p:sp>
        <p:nvSpPr>
          <p:cNvPr id="155" name="Similarities…"/>
          <p:cNvSpPr txBox="1"/>
          <p:nvPr/>
        </p:nvSpPr>
        <p:spPr>
          <a:xfrm>
            <a:off x="13298088" y="2400300"/>
            <a:ext cx="9276648" cy="8915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spAutoFit/>
          </a:bodyPr>
          <a:lstStyle/>
          <a:p>
            <a:pPr>
              <a:defRPr u="sng"/>
            </a:pPr>
            <a:r>
              <a:t>Similarities</a:t>
            </a:r>
          </a:p>
          <a:p>
            <a:r>
              <a:t>The similarities to other religions consist of the following:</a:t>
            </a:r>
          </a:p>
          <a:p>
            <a:r>
              <a:t>Each religion has a god, who is believed to have done something great.</a:t>
            </a:r>
          </a:p>
          <a:p>
            <a:r>
              <a:t>Most religions have a special foods e.g. Special foods in Judaism include: Challah and Matzah.</a:t>
            </a:r>
          </a:p>
          <a:p>
            <a:r>
              <a:t>As well as Muslims, Jews take part in fasting. </a:t>
            </a:r>
          </a:p>
        </p:txBody>
      </p:sp>
      <p:pic>
        <p:nvPicPr>
          <p:cNvPr id="156" name="IMG_0062.jpeg" descr="IMG_0062.jpeg"/>
          <p:cNvPicPr>
            <a:picLocks noChangeAspect="1"/>
          </p:cNvPicPr>
          <p:nvPr/>
        </p:nvPicPr>
        <p:blipFill>
          <a:blip r:embed="rId3">
            <a:extLst/>
          </a:blip>
          <a:stretch>
            <a:fillRect/>
          </a:stretch>
        </p:blipFill>
        <p:spPr>
          <a:xfrm>
            <a:off x="462166" y="3771107"/>
            <a:ext cx="11140668" cy="6173786"/>
          </a:xfrm>
          <a:prstGeom prst="rect">
            <a:avLst/>
          </a:prstGeom>
          <a:ln w="12700">
            <a:miter lim="400000"/>
          </a:ln>
        </p:spPr>
      </p:pic>
    </p:spTree>
  </p:cSld>
  <p:clrMapOvr>
    <a:masterClrMapping/>
  </p:clrMapOvr>
  <mc:AlternateContent xmlns:mc="http://schemas.openxmlformats.org/markup-compatibility/2006" xmlns:p14="http://schemas.microsoft.com/office/powerpoint/2010/main">
    <mc:Choice Requires="p14">
      <p:transition spd="slow" p14:dur="3000">
        <p:push/>
      </p:transition>
    </mc:Choice>
    <mc:Fallback xmlns:a14="http://schemas.microsoft.com/office/drawing/2010/main" xmlns:m="http://schemas.openxmlformats.org/officeDocument/2006/math" xmlns="">
      <p:transition spd="slow">
        <p:fade/>
      </p:transition>
    </mc:Fallback>
  </mc:AlternateContent>
</p:sld>
</file>

<file path=ppt/theme/theme1.xml><?xml version="1.0" encoding="utf-8"?>
<a:theme xmlns:a="http://schemas.openxmlformats.org/drawingml/2006/main" name="New_Template9">
  <a:themeElements>
    <a:clrScheme name="New_Template9">
      <a:dk1>
        <a:srgbClr val="5C5C5C"/>
      </a:dk1>
      <a:lt1>
        <a:srgbClr val="FFFFFF"/>
      </a:lt1>
      <a:dk2>
        <a:srgbClr val="5C5C5C"/>
      </a:dk2>
      <a:lt2>
        <a:srgbClr val="CBCBCB"/>
      </a:lt2>
      <a:accent1>
        <a:srgbClr val="80989C"/>
      </a:accent1>
      <a:accent2>
        <a:srgbClr val="A8AB65"/>
      </a:accent2>
      <a:accent3>
        <a:srgbClr val="CBAC69"/>
      </a:accent3>
      <a:accent4>
        <a:srgbClr val="CF7330"/>
      </a:accent4>
      <a:accent5>
        <a:srgbClr val="B44C34"/>
      </a:accent5>
      <a:accent6>
        <a:srgbClr val="8C869B"/>
      </a:accent6>
      <a:hlink>
        <a:srgbClr val="0000FF"/>
      </a:hlink>
      <a:folHlink>
        <a:srgbClr val="FF00FF"/>
      </a:folHlink>
    </a:clrScheme>
    <a:fontScheme name="New_Template9">
      <a:majorFont>
        <a:latin typeface="DIN Condensed Bold"/>
        <a:ea typeface="DIN Condensed Bold"/>
        <a:cs typeface="DIN Condensed Bold"/>
      </a:majorFont>
      <a:minorFont>
        <a:latin typeface="DIN Condensed Bold"/>
        <a:ea typeface="DIN Condensed Bold"/>
        <a:cs typeface="DIN Condensed Bold"/>
      </a:minorFont>
    </a:fontScheme>
    <a:fmtScheme name="New_Templat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hueOff val="-522454"/>
            <a:satOff val="1153"/>
            <a:lumOff val="13444"/>
          </a:schemeClr>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500" b="0" i="0" u="none" strike="noStrike" cap="none" spc="0" normalizeH="0" baseline="0">
            <a:ln>
              <a:noFill/>
            </a:ln>
            <a:solidFill>
              <a:srgbClr val="FFFFFF"/>
            </a:solidFill>
            <a:effectLst/>
            <a:uFillTx/>
            <a:latin typeface="DIN Alternate Bold"/>
            <a:ea typeface="DIN Alternate Bold"/>
            <a:cs typeface="DIN Alternate Bold"/>
            <a:sym typeface="DIN Alternate Bol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47676"/>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825500" rtl="0" fontAlgn="auto" latinLnBrk="0" hangingPunct="0">
          <a:lnSpc>
            <a:spcPct val="100000"/>
          </a:lnSpc>
          <a:spcBef>
            <a:spcPts val="2000"/>
          </a:spcBef>
          <a:spcAft>
            <a:spcPts val="0"/>
          </a:spcAft>
          <a:buClrTx/>
          <a:buSzTx/>
          <a:buFontTx/>
          <a:buNone/>
          <a:tabLst/>
          <a:defRPr kumimoji="0" sz="4000" b="0" i="1" u="none" strike="noStrike" cap="none" spc="39" normalizeH="0" baseline="0">
            <a:ln>
              <a:noFill/>
            </a:ln>
            <a:solidFill>
              <a:srgbClr val="5C5C5C"/>
            </a:solidFill>
            <a:effectLst/>
            <a:uFillTx/>
            <a:latin typeface="Iowan Old Style Roman"/>
            <a:ea typeface="Iowan Old Style Roman"/>
            <a:cs typeface="Iowan Old Style Roman"/>
            <a:sym typeface="Iowan Old Style Roma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9">
  <a:themeElements>
    <a:clrScheme name="New_Template9">
      <a:dk1>
        <a:srgbClr val="000000"/>
      </a:dk1>
      <a:lt1>
        <a:srgbClr val="FFFFFF"/>
      </a:lt1>
      <a:dk2>
        <a:srgbClr val="5C5C5C"/>
      </a:dk2>
      <a:lt2>
        <a:srgbClr val="CBCBCB"/>
      </a:lt2>
      <a:accent1>
        <a:srgbClr val="80989C"/>
      </a:accent1>
      <a:accent2>
        <a:srgbClr val="A8AB65"/>
      </a:accent2>
      <a:accent3>
        <a:srgbClr val="CBAC69"/>
      </a:accent3>
      <a:accent4>
        <a:srgbClr val="CF7330"/>
      </a:accent4>
      <a:accent5>
        <a:srgbClr val="B44C34"/>
      </a:accent5>
      <a:accent6>
        <a:srgbClr val="8C869B"/>
      </a:accent6>
      <a:hlink>
        <a:srgbClr val="0000FF"/>
      </a:hlink>
      <a:folHlink>
        <a:srgbClr val="FF00FF"/>
      </a:folHlink>
    </a:clrScheme>
    <a:fontScheme name="New_Template9">
      <a:majorFont>
        <a:latin typeface="DIN Condensed Bold"/>
        <a:ea typeface="DIN Condensed Bold"/>
        <a:cs typeface="DIN Condensed Bold"/>
      </a:majorFont>
      <a:minorFont>
        <a:latin typeface="DIN Condensed Bold"/>
        <a:ea typeface="DIN Condensed Bold"/>
        <a:cs typeface="DIN Condensed Bold"/>
      </a:minorFont>
    </a:fontScheme>
    <a:fmtScheme name="New_Templat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hueOff val="-522454"/>
            <a:satOff val="1153"/>
            <a:lumOff val="13444"/>
          </a:schemeClr>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500" b="0" i="0" u="none" strike="noStrike" cap="none" spc="0" normalizeH="0" baseline="0">
            <a:ln>
              <a:noFill/>
            </a:ln>
            <a:solidFill>
              <a:srgbClr val="FFFFFF"/>
            </a:solidFill>
            <a:effectLst/>
            <a:uFillTx/>
            <a:latin typeface="DIN Alternate Bold"/>
            <a:ea typeface="DIN Alternate Bold"/>
            <a:cs typeface="DIN Alternate Bold"/>
            <a:sym typeface="DIN Alternate Bol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47676"/>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825500" rtl="0" fontAlgn="auto" latinLnBrk="0" hangingPunct="0">
          <a:lnSpc>
            <a:spcPct val="100000"/>
          </a:lnSpc>
          <a:spcBef>
            <a:spcPts val="2000"/>
          </a:spcBef>
          <a:spcAft>
            <a:spcPts val="0"/>
          </a:spcAft>
          <a:buClrTx/>
          <a:buSzTx/>
          <a:buFontTx/>
          <a:buNone/>
          <a:tabLst/>
          <a:defRPr kumimoji="0" sz="4000" b="0" i="1" u="none" strike="noStrike" cap="none" spc="39" normalizeH="0" baseline="0">
            <a:ln>
              <a:noFill/>
            </a:ln>
            <a:solidFill>
              <a:srgbClr val="5C5C5C"/>
            </a:solidFill>
            <a:effectLst/>
            <a:uFillTx/>
            <a:latin typeface="Iowan Old Style Roman"/>
            <a:ea typeface="Iowan Old Style Roman"/>
            <a:cs typeface="Iowan Old Style Roman"/>
            <a:sym typeface="Iowan Old Style Roma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292</Words>
  <Application>Microsoft Office PowerPoint</Application>
  <PresentationFormat>Custom</PresentationFormat>
  <Paragraphs>22</Paragraphs>
  <Slides>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Baskerville</vt:lpstr>
      <vt:lpstr>DIN Alternate Bold</vt:lpstr>
      <vt:lpstr>DIN Condensed Bold</vt:lpstr>
      <vt:lpstr>Helvetica</vt:lpstr>
      <vt:lpstr>Helvetica Neue</vt:lpstr>
      <vt:lpstr>Iowan Old Style Roman</vt:lpstr>
      <vt:lpstr>Zapf Dingbats</vt:lpstr>
      <vt:lpstr>New_Template9</vt:lpstr>
      <vt:lpstr>Judaism</vt:lpstr>
      <vt:lpstr>Jewish origin, beliefs and history</vt:lpstr>
      <vt:lpstr>Jewish celebrations</vt:lpstr>
      <vt:lpstr>Sacred text and building</vt:lpstr>
      <vt:lpstr>Similarities to other religions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Judaism</dc:title>
  <dc:creator>Jenna Leverton</dc:creator>
  <cp:lastModifiedBy>Jenna Leverton</cp:lastModifiedBy>
  <cp:revision>1</cp:revision>
  <dcterms:modified xsi:type="dcterms:W3CDTF">2021-05-21T15:55:32Z</dcterms:modified>
</cp:coreProperties>
</file>