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355600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29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Proxima Nova Medium"/>
        <a:ea typeface="Proxima Nova Medium"/>
        <a:cs typeface="Proxima Nova Medium"/>
        <a:sym typeface="Proxima Nova Medium"/>
      </a:defRPr>
    </a:lvl1pPr>
    <a:lvl2pPr marL="0" marR="0" indent="457200" algn="ctr" defTabSz="355600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29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Proxima Nova Medium"/>
        <a:ea typeface="Proxima Nova Medium"/>
        <a:cs typeface="Proxima Nova Medium"/>
        <a:sym typeface="Proxima Nova Medium"/>
      </a:defRPr>
    </a:lvl2pPr>
    <a:lvl3pPr marL="0" marR="0" indent="914400" algn="ctr" defTabSz="355600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29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Proxima Nova Medium"/>
        <a:ea typeface="Proxima Nova Medium"/>
        <a:cs typeface="Proxima Nova Medium"/>
        <a:sym typeface="Proxima Nova Medium"/>
      </a:defRPr>
    </a:lvl3pPr>
    <a:lvl4pPr marL="0" marR="0" indent="1371600" algn="ctr" defTabSz="355600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29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Proxima Nova Medium"/>
        <a:ea typeface="Proxima Nova Medium"/>
        <a:cs typeface="Proxima Nova Medium"/>
        <a:sym typeface="Proxima Nova Medium"/>
      </a:defRPr>
    </a:lvl4pPr>
    <a:lvl5pPr marL="0" marR="0" indent="1828800" algn="ctr" defTabSz="355600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29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Proxima Nova Medium"/>
        <a:ea typeface="Proxima Nova Medium"/>
        <a:cs typeface="Proxima Nova Medium"/>
        <a:sym typeface="Proxima Nova Medium"/>
      </a:defRPr>
    </a:lvl5pPr>
    <a:lvl6pPr marL="0" marR="0" indent="2286000" algn="ctr" defTabSz="355600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29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Proxima Nova Medium"/>
        <a:ea typeface="Proxima Nova Medium"/>
        <a:cs typeface="Proxima Nova Medium"/>
        <a:sym typeface="Proxima Nova Medium"/>
      </a:defRPr>
    </a:lvl6pPr>
    <a:lvl7pPr marL="0" marR="0" indent="2743200" algn="ctr" defTabSz="355600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29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Proxima Nova Medium"/>
        <a:ea typeface="Proxima Nova Medium"/>
        <a:cs typeface="Proxima Nova Medium"/>
        <a:sym typeface="Proxima Nova Medium"/>
      </a:defRPr>
    </a:lvl7pPr>
    <a:lvl8pPr marL="0" marR="0" indent="3200400" algn="ctr" defTabSz="355600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29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Proxima Nova Medium"/>
        <a:ea typeface="Proxima Nova Medium"/>
        <a:cs typeface="Proxima Nova Medium"/>
        <a:sym typeface="Proxima Nova Medium"/>
      </a:defRPr>
    </a:lvl8pPr>
    <a:lvl9pPr marL="0" marR="0" indent="3657600" algn="ctr" defTabSz="355600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29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Proxima Nova Medium"/>
        <a:ea typeface="Proxima Nova Medium"/>
        <a:cs typeface="Proxima Nova Medium"/>
        <a:sym typeface="Proxima Nova Medium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D"/>
          </a:solidFill>
        </a:fill>
      </a:tcStyle>
    </a:band2H>
    <a:firstCol>
      <a:tcTxStyle b="on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127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chemeClr val="accent1">
              <a:hueOff val="-398243"/>
              <a:satOff val="23908"/>
              <a:lumOff val="10782"/>
            </a:schemeClr>
          </a:solidFill>
        </a:fill>
      </a:tcStyle>
    </a:band2H>
    <a:firstCol>
      <a:tcTxStyle b="on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127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B9CBD3"/>
          </a:solidFill>
        </a:fill>
      </a:tcStyle>
    </a:firstCol>
    <a:lastRow>
      <a:tcTxStyle b="off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254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Proxima Nova"/>
          <a:ea typeface="Proxima Nova"/>
          <a:cs typeface="Proxima Nova"/>
        </a:font>
        <a:srgbClr val="FFFFFF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127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7FA2B6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6DDDC"/>
          </a:solidFill>
        </a:fill>
      </a:tcStyle>
    </a:band2H>
    <a:firstCol>
      <a:tcTxStyle b="on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chemeClr val="accent4"/>
          </a:solidFill>
        </a:fill>
      </a:tcStyle>
    </a:firstCol>
    <a:lastRow>
      <a:tcTxStyle b="off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254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Proxima Nova"/>
          <a:ea typeface="Proxima Nova"/>
          <a:cs typeface="Proxima Nov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DF6581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F6F7F2"/>
          </a:solidFill>
        </a:fill>
      </a:tcStyle>
    </a:wholeTbl>
    <a:band2H>
      <a:tcTxStyle/>
      <a:tcStyle>
        <a:tcBdr/>
        <a:fill>
          <a:solidFill>
            <a:schemeClr val="accent6">
              <a:hueOff val="887465"/>
              <a:satOff val="-30004"/>
              <a:lumOff val="6094"/>
            </a:schemeClr>
          </a:solidFill>
        </a:fill>
      </a:tcStyle>
    </a:band2H>
    <a:firstCol>
      <a:tcTxStyle b="on" i="off">
        <a:font>
          <a:latin typeface="Proxima Nova"/>
          <a:ea typeface="Proxima Nova"/>
          <a:cs typeface="Proxima Nov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430252"/>
              <a:satOff val="-18978"/>
              <a:lumOff val="-19473"/>
            </a:schemeClr>
          </a:solidFill>
        </a:fill>
      </a:tcStyle>
    </a:firstCol>
    <a:lastRow>
      <a:tcTxStyle b="off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F6F7F2"/>
          </a:solidFill>
        </a:fill>
      </a:tcStyle>
    </a:lastRow>
    <a:firstRow>
      <a:tcTxStyle b="on" i="off">
        <a:font>
          <a:latin typeface="Proxima Nova"/>
          <a:ea typeface="Proxima Nova"/>
          <a:cs typeface="Proxima Nov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827A37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chemeClr val="accent3">
              <a:satOff val="-3883"/>
              <a:lumOff val="14670"/>
            </a:schemeClr>
          </a:solidFill>
        </a:fill>
      </a:tcStyle>
    </a:wholeTbl>
    <a:band2H>
      <a:tcTxStyle/>
      <a:tcStyle>
        <a:tcBdr/>
        <a:fill>
          <a:solidFill>
            <a:srgbClr val="B5AEC4"/>
          </a:solidFill>
        </a:fill>
      </a:tcStyle>
    </a:band2H>
    <a:firstCol>
      <a:tcTxStyle b="on" i="off">
        <a:font>
          <a:latin typeface="Proxima Nova"/>
          <a:ea typeface="Proxima Nova"/>
          <a:cs typeface="Proxima Nov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8C78A6"/>
          </a:solidFill>
        </a:fill>
      </a:tcStyle>
    </a:firstCol>
    <a:lastRow>
      <a:tcTxStyle b="on" i="off">
        <a:font>
          <a:latin typeface="Proxima Nova"/>
          <a:ea typeface="Proxima Nova"/>
          <a:cs typeface="Proxima Nov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614B97"/>
          </a:solidFill>
        </a:fill>
      </a:tcStyle>
    </a:lastRow>
    <a:firstRow>
      <a:tcTxStyle b="on" i="off">
        <a:font>
          <a:latin typeface="Proxima Nova"/>
          <a:ea typeface="Proxima Nova"/>
          <a:cs typeface="Proxima Nov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614B97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127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D"/>
          </a:solidFill>
        </a:fill>
      </a:tcStyle>
    </a:band2H>
    <a:firstCol>
      <a:tcTxStyle b="on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6C6C6C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127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D5D5D5"/>
          </a:solidFill>
        </a:fill>
      </a:tcStyle>
    </a:firstCol>
    <a:lastRow>
      <a:tcTxStyle b="on" i="off">
        <a:font>
          <a:latin typeface="Proxima Nova"/>
          <a:ea typeface="Proxima Nova"/>
          <a:cs typeface="Proxima Nova"/>
        </a:font>
        <a:srgbClr val="000000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254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6C6C6C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Proxima Nova"/>
          <a:ea typeface="Proxima Nova"/>
          <a:cs typeface="Proxima Nova"/>
        </a:font>
        <a:srgbClr val="FFFFFF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12700" cap="flat">
              <a:solidFill>
                <a:srgbClr val="6C6C6C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92929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27" d="100"/>
          <a:sy n="27" d="100"/>
        </p:scale>
        <p:origin x="52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Shape 158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9" name="Shape 159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hor and Dat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057400" y="11229761"/>
            <a:ext cx="20269200" cy="845948"/>
          </a:xfrm>
          <a:prstGeom prst="rect">
            <a:avLst/>
          </a:prstGeom>
        </p:spPr>
        <p:txBody>
          <a:bodyPr/>
          <a:lstStyle/>
          <a:p>
            <a:r>
              <a:t>Author and Date</a:t>
            </a:r>
          </a:p>
        </p:txBody>
      </p:sp>
      <p:sp>
        <p:nvSpPr>
          <p:cNvPr id="13" name="Presentation Titl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Presentation Title</a:t>
            </a:r>
          </a:p>
        </p:txBody>
      </p:sp>
      <p:sp>
        <p:nvSpPr>
          <p:cNvPr id="1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157720189_2642x1761.jpg"/>
          <p:cNvSpPr>
            <a:spLocks noGrp="1"/>
          </p:cNvSpPr>
          <p:nvPr>
            <p:ph type="pic" idx="21"/>
          </p:nvPr>
        </p:nvSpPr>
        <p:spPr>
          <a:xfrm>
            <a:off x="1003300" y="-606362"/>
            <a:ext cx="22364700" cy="14890652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2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2057400" y="11229761"/>
            <a:ext cx="20269200" cy="84594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t>Author and Date</a:t>
            </a:r>
          </a:p>
        </p:txBody>
      </p:sp>
      <p:sp>
        <p:nvSpPr>
          <p:cNvPr id="23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2057400" y="2865468"/>
            <a:ext cx="20269200" cy="53594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2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39599" y="13131800"/>
            <a:ext cx="307544" cy="3429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153339838_1322x1983.jpg"/>
          <p:cNvSpPr>
            <a:spLocks noGrp="1"/>
          </p:cNvSpPr>
          <p:nvPr>
            <p:ph type="pic" idx="21"/>
          </p:nvPr>
        </p:nvSpPr>
        <p:spPr>
          <a:xfrm>
            <a:off x="12192000" y="-1540805"/>
            <a:ext cx="11188700" cy="1678305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2" name="Rectangle"/>
          <p:cNvSpPr/>
          <p:nvPr/>
        </p:nvSpPr>
        <p:spPr>
          <a:xfrm>
            <a:off x="1008955" y="1064815"/>
            <a:ext cx="11190189" cy="11586370"/>
          </a:xfrm>
          <a:prstGeom prst="rect">
            <a:avLst/>
          </a:prstGeom>
          <a:solidFill>
            <a:srgbClr val="D3B9BD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415431">
              <a:lnSpc>
                <a:spcPct val="120000"/>
              </a:lnSpc>
              <a:spcBef>
                <a:spcPts val="0"/>
              </a:spcBef>
              <a:defRPr sz="3000" spc="-59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  <a:endParaRPr/>
          </a:p>
        </p:txBody>
      </p:sp>
      <p:sp>
        <p:nvSpPr>
          <p:cNvPr id="33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803400" y="11229761"/>
            <a:ext cx="9601200" cy="845948"/>
          </a:xfrm>
          <a:prstGeom prst="rect">
            <a:avLst/>
          </a:prstGeom>
        </p:spPr>
        <p:txBody>
          <a:bodyPr/>
          <a:lstStyle/>
          <a:p>
            <a:r>
              <a:t>Author and Date</a:t>
            </a:r>
          </a:p>
        </p:txBody>
      </p:sp>
      <p:sp>
        <p:nvSpPr>
          <p:cNvPr id="34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803400" y="4483100"/>
            <a:ext cx="9601200" cy="4191000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70000"/>
              </a:lnSpc>
              <a:defRPr sz="12000"/>
            </a:lvl1pPr>
          </a:lstStyle>
          <a:p>
            <a:r>
              <a:t>Slide Title</a:t>
            </a:r>
          </a:p>
        </p:txBody>
      </p:sp>
      <p:sp>
        <p:nvSpPr>
          <p:cNvPr id="3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39599" y="13131800"/>
            <a:ext cx="307544" cy="3429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"/>
          <p:cNvSpPr/>
          <p:nvPr/>
        </p:nvSpPr>
        <p:spPr>
          <a:xfrm>
            <a:off x="1008907" y="1067048"/>
            <a:ext cx="22378886" cy="11581904"/>
          </a:xfrm>
          <a:prstGeom prst="rect">
            <a:avLst/>
          </a:prstGeom>
          <a:solidFill>
            <a:schemeClr val="accent5">
              <a:hueOff val="-246905"/>
              <a:satOff val="-77181"/>
              <a:lumOff val="20457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415431">
              <a:lnSpc>
                <a:spcPct val="120000"/>
              </a:lnSpc>
              <a:spcBef>
                <a:spcPts val="0"/>
              </a:spcBef>
              <a:defRPr sz="3000" spc="-59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  <a:endParaRPr/>
          </a:p>
        </p:txBody>
      </p:sp>
      <p:sp>
        <p:nvSpPr>
          <p:cNvPr id="43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057400" y="3232086"/>
            <a:ext cx="20269200" cy="845948"/>
          </a:xfrm>
          <a:prstGeom prst="rect">
            <a:avLst/>
          </a:prstGeom>
        </p:spPr>
        <p:txBody>
          <a:bodyPr/>
          <a:lstStyle/>
          <a:p>
            <a:r>
              <a:t>Slide Subtitle</a:t>
            </a:r>
          </a:p>
        </p:txBody>
      </p:sp>
      <p:sp>
        <p:nvSpPr>
          <p:cNvPr id="44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2057400" y="1060698"/>
            <a:ext cx="20269200" cy="2279402"/>
          </a:xfrm>
          <a:prstGeom prst="rect">
            <a:avLst/>
          </a:prstGeom>
        </p:spPr>
        <p:txBody>
          <a:bodyPr/>
          <a:lstStyle>
            <a:lvl1pPr>
              <a:lnSpc>
                <a:spcPct val="70000"/>
              </a:lnSpc>
              <a:defRPr sz="8200"/>
            </a:lvl1pPr>
          </a:lstStyle>
          <a:p>
            <a:r>
              <a:t>Slide Title</a:t>
            </a:r>
          </a:p>
        </p:txBody>
      </p:sp>
      <p:sp>
        <p:nvSpPr>
          <p:cNvPr id="45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2056037" y="4647009"/>
            <a:ext cx="20271926" cy="6957368"/>
          </a:xfrm>
          <a:prstGeom prst="rect">
            <a:avLst/>
          </a:prstGeom>
        </p:spPr>
        <p:txBody>
          <a:bodyPr anchor="t"/>
          <a:lstStyle>
            <a:lvl1pPr marL="444500" indent="-444500" algn="l" defTabSz="2438338">
              <a:lnSpc>
                <a:spcPct val="80000"/>
              </a:lnSpc>
              <a:spcBef>
                <a:spcPts val="4200"/>
              </a:spcBef>
              <a:buSzPct val="100000"/>
              <a:buChar char="•"/>
              <a:defRPr sz="4000" b="0">
                <a:latin typeface="Proxima Nova Medium"/>
                <a:ea typeface="Proxima Nova Medium"/>
                <a:cs typeface="Proxima Nova Medium"/>
                <a:sym typeface="Proxima Nova Medium"/>
              </a:defRPr>
            </a:lvl1pPr>
            <a:lvl2pPr marL="889000" indent="-444500" algn="l" defTabSz="2438338">
              <a:lnSpc>
                <a:spcPct val="80000"/>
              </a:lnSpc>
              <a:spcBef>
                <a:spcPts val="4200"/>
              </a:spcBef>
              <a:buSzPct val="100000"/>
              <a:buChar char="•"/>
              <a:defRPr sz="4000" b="0">
                <a:latin typeface="Proxima Nova Medium"/>
                <a:ea typeface="Proxima Nova Medium"/>
                <a:cs typeface="Proxima Nova Medium"/>
                <a:sym typeface="Proxima Nova Medium"/>
              </a:defRPr>
            </a:lvl2pPr>
            <a:lvl3pPr marL="1333500" indent="-444500" algn="l" defTabSz="2438338">
              <a:lnSpc>
                <a:spcPct val="80000"/>
              </a:lnSpc>
              <a:spcBef>
                <a:spcPts val="4200"/>
              </a:spcBef>
              <a:buSzPct val="100000"/>
              <a:buChar char="•"/>
              <a:defRPr sz="4000" b="0">
                <a:latin typeface="Proxima Nova Medium"/>
                <a:ea typeface="Proxima Nova Medium"/>
                <a:cs typeface="Proxima Nova Medium"/>
                <a:sym typeface="Proxima Nova Medium"/>
              </a:defRPr>
            </a:lvl3pPr>
            <a:lvl4pPr marL="1778000" indent="-444500" algn="l" defTabSz="2438338">
              <a:lnSpc>
                <a:spcPct val="80000"/>
              </a:lnSpc>
              <a:spcBef>
                <a:spcPts val="4200"/>
              </a:spcBef>
              <a:buSzPct val="100000"/>
              <a:buChar char="•"/>
              <a:defRPr sz="4000" b="0">
                <a:latin typeface="Proxima Nova Medium"/>
                <a:ea typeface="Proxima Nova Medium"/>
                <a:cs typeface="Proxima Nova Medium"/>
                <a:sym typeface="Proxima Nova Medium"/>
              </a:defRPr>
            </a:lvl4pPr>
            <a:lvl5pPr marL="2222500" indent="-444500" algn="l" defTabSz="2438338">
              <a:lnSpc>
                <a:spcPct val="80000"/>
              </a:lnSpc>
              <a:spcBef>
                <a:spcPts val="4200"/>
              </a:spcBef>
              <a:buSzPct val="100000"/>
              <a:buChar char="•"/>
              <a:defRPr sz="4000" b="0">
                <a:latin typeface="Proxima Nova Medium"/>
                <a:ea typeface="Proxima Nova Medium"/>
                <a:cs typeface="Proxima Nova Medium"/>
                <a:sym typeface="Proxima Nova Medium"/>
              </a:defRPr>
            </a:lvl5pPr>
          </a:lstStyle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Rectangle"/>
          <p:cNvSpPr/>
          <p:nvPr/>
        </p:nvSpPr>
        <p:spPr>
          <a:xfrm>
            <a:off x="12192000" y="2079724"/>
            <a:ext cx="11188700" cy="9550401"/>
          </a:xfrm>
          <a:prstGeom prst="rect">
            <a:avLst/>
          </a:prstGeom>
          <a:solidFill>
            <a:srgbClr val="D3B9BD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415431">
              <a:lnSpc>
                <a:spcPct val="120000"/>
              </a:lnSpc>
              <a:spcBef>
                <a:spcPts val="0"/>
              </a:spcBef>
              <a:defRPr sz="3000" spc="-59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  <a:endParaRPr/>
          </a:p>
        </p:txBody>
      </p:sp>
      <p:sp>
        <p:nvSpPr>
          <p:cNvPr id="54" name="Rectangle"/>
          <p:cNvSpPr/>
          <p:nvPr/>
        </p:nvSpPr>
        <p:spPr>
          <a:xfrm>
            <a:off x="1008906" y="1067048"/>
            <a:ext cx="11190188" cy="11581904"/>
          </a:xfrm>
          <a:prstGeom prst="rect">
            <a:avLst/>
          </a:prstGeom>
          <a:solidFill>
            <a:schemeClr val="accent5">
              <a:hueOff val="-246905"/>
              <a:satOff val="-77181"/>
              <a:lumOff val="20457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415431">
              <a:lnSpc>
                <a:spcPct val="120000"/>
              </a:lnSpc>
              <a:spcBef>
                <a:spcPts val="0"/>
              </a:spcBef>
              <a:defRPr sz="3000" spc="-59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  <a:endParaRPr/>
          </a:p>
        </p:txBody>
      </p:sp>
      <p:sp>
        <p:nvSpPr>
          <p:cNvPr id="55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2058458" y="3677751"/>
            <a:ext cx="20264297" cy="6956178"/>
          </a:xfrm>
          <a:prstGeom prst="rect">
            <a:avLst/>
          </a:prstGeom>
        </p:spPr>
        <p:txBody>
          <a:bodyPr numCol="2" spcCol="2314058" anchor="t"/>
          <a:lstStyle>
            <a:lvl1pPr marL="444500" indent="-444500" algn="l" defTabSz="2438338">
              <a:lnSpc>
                <a:spcPct val="80000"/>
              </a:lnSpc>
              <a:spcBef>
                <a:spcPts val="4200"/>
              </a:spcBef>
              <a:buSzPct val="100000"/>
              <a:buChar char="•"/>
              <a:defRPr sz="4000" b="0">
                <a:latin typeface="Proxima Nova Medium"/>
                <a:ea typeface="Proxima Nova Medium"/>
                <a:cs typeface="Proxima Nova Medium"/>
                <a:sym typeface="Proxima Nova Medium"/>
              </a:defRPr>
            </a:lvl1pPr>
            <a:lvl2pPr marL="889000" indent="-444500" algn="l" defTabSz="2438338">
              <a:lnSpc>
                <a:spcPct val="80000"/>
              </a:lnSpc>
              <a:spcBef>
                <a:spcPts val="4200"/>
              </a:spcBef>
              <a:buSzPct val="100000"/>
              <a:buChar char="•"/>
              <a:defRPr sz="4000" b="0">
                <a:latin typeface="Proxima Nova Medium"/>
                <a:ea typeface="Proxima Nova Medium"/>
                <a:cs typeface="Proxima Nova Medium"/>
                <a:sym typeface="Proxima Nova Medium"/>
              </a:defRPr>
            </a:lvl2pPr>
            <a:lvl3pPr marL="1333500" indent="-444500" algn="l" defTabSz="2438338">
              <a:lnSpc>
                <a:spcPct val="80000"/>
              </a:lnSpc>
              <a:spcBef>
                <a:spcPts val="4200"/>
              </a:spcBef>
              <a:buSzPct val="100000"/>
              <a:buChar char="•"/>
              <a:defRPr sz="4000" b="0">
                <a:latin typeface="Proxima Nova Medium"/>
                <a:ea typeface="Proxima Nova Medium"/>
                <a:cs typeface="Proxima Nova Medium"/>
                <a:sym typeface="Proxima Nova Medium"/>
              </a:defRPr>
            </a:lvl3pPr>
            <a:lvl4pPr marL="1778000" indent="-444500" algn="l" defTabSz="2438338">
              <a:lnSpc>
                <a:spcPct val="80000"/>
              </a:lnSpc>
              <a:spcBef>
                <a:spcPts val="4200"/>
              </a:spcBef>
              <a:buSzPct val="100000"/>
              <a:buChar char="•"/>
              <a:defRPr sz="4000" b="0">
                <a:latin typeface="Proxima Nova Medium"/>
                <a:ea typeface="Proxima Nova Medium"/>
                <a:cs typeface="Proxima Nova Medium"/>
                <a:sym typeface="Proxima Nova Medium"/>
              </a:defRPr>
            </a:lvl4pPr>
            <a:lvl5pPr marL="2222500" indent="-444500" algn="l" defTabSz="2438338">
              <a:lnSpc>
                <a:spcPct val="80000"/>
              </a:lnSpc>
              <a:spcBef>
                <a:spcPts val="4200"/>
              </a:spcBef>
              <a:buSzPct val="100000"/>
              <a:buChar char="•"/>
              <a:defRPr sz="4000" b="0">
                <a:latin typeface="Proxima Nova Medium"/>
                <a:ea typeface="Proxima Nova Medium"/>
                <a:cs typeface="Proxima Nova Medium"/>
                <a:sym typeface="Proxima Nova Medium"/>
              </a:defRPr>
            </a:lvl5pPr>
          </a:lstStyle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44578" y="13131800"/>
            <a:ext cx="307544" cy="3429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Image"/>
          <p:cNvSpPr>
            <a:spLocks noGrp="1"/>
          </p:cNvSpPr>
          <p:nvPr>
            <p:ph type="pic" idx="21"/>
          </p:nvPr>
        </p:nvSpPr>
        <p:spPr>
          <a:xfrm>
            <a:off x="11700889" y="-1027620"/>
            <a:ext cx="12288856" cy="15023089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4" name="Rectangle"/>
          <p:cNvSpPr/>
          <p:nvPr/>
        </p:nvSpPr>
        <p:spPr>
          <a:xfrm>
            <a:off x="1008906" y="1067048"/>
            <a:ext cx="11190188" cy="11581904"/>
          </a:xfrm>
          <a:prstGeom prst="rect">
            <a:avLst/>
          </a:prstGeom>
          <a:solidFill>
            <a:schemeClr val="accent5">
              <a:hueOff val="-246905"/>
              <a:satOff val="-77181"/>
              <a:lumOff val="20457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415431">
              <a:lnSpc>
                <a:spcPct val="120000"/>
              </a:lnSpc>
              <a:spcBef>
                <a:spcPts val="0"/>
              </a:spcBef>
              <a:defRPr sz="3000" spc="-59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  <a:endParaRPr/>
          </a:p>
        </p:txBody>
      </p:sp>
      <p:sp>
        <p:nvSpPr>
          <p:cNvPr id="65" name="Slide Subtitl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802037" y="4375086"/>
            <a:ext cx="9603926" cy="845948"/>
          </a:xfrm>
          <a:prstGeom prst="rect">
            <a:avLst/>
          </a:prstGeom>
        </p:spPr>
        <p:txBody>
          <a:bodyPr/>
          <a:lstStyle/>
          <a:p>
            <a:r>
              <a:t>Slide Subtitle</a:t>
            </a:r>
          </a:p>
        </p:txBody>
      </p:sp>
      <p:sp>
        <p:nvSpPr>
          <p:cNvPr id="66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802060" y="1640061"/>
            <a:ext cx="9601348" cy="2798379"/>
          </a:xfrm>
          <a:prstGeom prst="rect">
            <a:avLst/>
          </a:prstGeom>
        </p:spPr>
        <p:txBody>
          <a:bodyPr/>
          <a:lstStyle>
            <a:lvl1pPr>
              <a:lnSpc>
                <a:spcPct val="70000"/>
              </a:lnSpc>
              <a:defRPr sz="8200"/>
            </a:lvl1pPr>
          </a:lstStyle>
          <a:p>
            <a:r>
              <a:t>Slide Title</a:t>
            </a:r>
          </a:p>
        </p:txBody>
      </p:sp>
      <p:sp>
        <p:nvSpPr>
          <p:cNvPr id="67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802037" y="5778500"/>
            <a:ext cx="9596832" cy="6110784"/>
          </a:xfrm>
          <a:prstGeom prst="rect">
            <a:avLst/>
          </a:prstGeom>
        </p:spPr>
        <p:txBody>
          <a:bodyPr anchor="t"/>
          <a:lstStyle>
            <a:lvl1pPr marL="444500" indent="-444500" algn="l" defTabSz="2438338">
              <a:lnSpc>
                <a:spcPct val="80000"/>
              </a:lnSpc>
              <a:spcBef>
                <a:spcPts val="4200"/>
              </a:spcBef>
              <a:buSzPct val="100000"/>
              <a:buChar char="•"/>
              <a:defRPr sz="4000" b="0">
                <a:latin typeface="Proxima Nova Medium"/>
                <a:ea typeface="Proxima Nova Medium"/>
                <a:cs typeface="Proxima Nova Medium"/>
                <a:sym typeface="Proxima Nova Medium"/>
              </a:defRPr>
            </a:lvl1pPr>
            <a:lvl2pPr marL="889000" indent="-444500" algn="l" defTabSz="2438338">
              <a:lnSpc>
                <a:spcPct val="80000"/>
              </a:lnSpc>
              <a:spcBef>
                <a:spcPts val="4200"/>
              </a:spcBef>
              <a:buSzPct val="100000"/>
              <a:buChar char="•"/>
              <a:defRPr sz="4000" b="0">
                <a:latin typeface="Proxima Nova Medium"/>
                <a:ea typeface="Proxima Nova Medium"/>
                <a:cs typeface="Proxima Nova Medium"/>
                <a:sym typeface="Proxima Nova Medium"/>
              </a:defRPr>
            </a:lvl2pPr>
            <a:lvl3pPr marL="1333500" indent="-444500" algn="l" defTabSz="2438338">
              <a:lnSpc>
                <a:spcPct val="80000"/>
              </a:lnSpc>
              <a:spcBef>
                <a:spcPts val="4200"/>
              </a:spcBef>
              <a:buSzPct val="100000"/>
              <a:buChar char="•"/>
              <a:defRPr sz="4000" b="0">
                <a:latin typeface="Proxima Nova Medium"/>
                <a:ea typeface="Proxima Nova Medium"/>
                <a:cs typeface="Proxima Nova Medium"/>
                <a:sym typeface="Proxima Nova Medium"/>
              </a:defRPr>
            </a:lvl3pPr>
            <a:lvl4pPr marL="1778000" indent="-444500" algn="l" defTabSz="2438338">
              <a:lnSpc>
                <a:spcPct val="80000"/>
              </a:lnSpc>
              <a:spcBef>
                <a:spcPts val="4200"/>
              </a:spcBef>
              <a:buSzPct val="100000"/>
              <a:buChar char="•"/>
              <a:defRPr sz="4000" b="0">
                <a:latin typeface="Proxima Nova Medium"/>
                <a:ea typeface="Proxima Nova Medium"/>
                <a:cs typeface="Proxima Nova Medium"/>
                <a:sym typeface="Proxima Nova Medium"/>
              </a:defRPr>
            </a:lvl4pPr>
            <a:lvl5pPr marL="2222500" indent="-444500" algn="l" defTabSz="2438338">
              <a:lnSpc>
                <a:spcPct val="80000"/>
              </a:lnSpc>
              <a:spcBef>
                <a:spcPts val="4200"/>
              </a:spcBef>
              <a:buSzPct val="100000"/>
              <a:buChar char="•"/>
              <a:defRPr sz="4000" b="0">
                <a:latin typeface="Proxima Nova Medium"/>
                <a:ea typeface="Proxima Nova Medium"/>
                <a:cs typeface="Proxima Nova Medium"/>
                <a:sym typeface="Proxima Nova Medium"/>
              </a:defRPr>
            </a:lvl5pPr>
          </a:lstStyle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6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44578" y="13131800"/>
            <a:ext cx="307544" cy="3429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tangle"/>
          <p:cNvSpPr/>
          <p:nvPr/>
        </p:nvSpPr>
        <p:spPr>
          <a:xfrm>
            <a:off x="1002557" y="1068834"/>
            <a:ext cx="22378886" cy="11578332"/>
          </a:xfrm>
          <a:prstGeom prst="rect">
            <a:avLst/>
          </a:prstGeom>
          <a:solidFill>
            <a:srgbClr val="7CA0B2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415431">
              <a:lnSpc>
                <a:spcPct val="120000"/>
              </a:lnSpc>
              <a:spcBef>
                <a:spcPts val="0"/>
              </a:spcBef>
              <a:defRPr sz="3000" spc="-59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  <a:endParaRPr/>
          </a:p>
        </p:txBody>
      </p:sp>
      <p:sp>
        <p:nvSpPr>
          <p:cNvPr id="76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2057400" y="4196048"/>
            <a:ext cx="20269200" cy="5213153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90000"/>
              </a:lnSpc>
              <a:defRPr sz="12000">
                <a:solidFill>
                  <a:srgbClr val="FFFFFF"/>
                </a:solidFill>
                <a:latin typeface="Canela Regular"/>
                <a:ea typeface="Canela Regular"/>
                <a:cs typeface="Canela Regular"/>
                <a:sym typeface="Canela Regular"/>
              </a:defRPr>
            </a:lvl1pPr>
          </a:lstStyle>
          <a:p>
            <a:r>
              <a:t>Section Title</a:t>
            </a:r>
          </a:p>
        </p:txBody>
      </p:sp>
      <p:sp>
        <p:nvSpPr>
          <p:cNvPr id="7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Rectangle"/>
          <p:cNvSpPr/>
          <p:nvPr/>
        </p:nvSpPr>
        <p:spPr>
          <a:xfrm>
            <a:off x="1008907" y="1067048"/>
            <a:ext cx="22378886" cy="11581904"/>
          </a:xfrm>
          <a:prstGeom prst="rect">
            <a:avLst/>
          </a:prstGeom>
          <a:solidFill>
            <a:schemeClr val="accent5">
              <a:hueOff val="-246905"/>
              <a:satOff val="-77181"/>
              <a:lumOff val="20457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415431">
              <a:lnSpc>
                <a:spcPct val="120000"/>
              </a:lnSpc>
              <a:spcBef>
                <a:spcPts val="0"/>
              </a:spcBef>
              <a:defRPr sz="3000" spc="-59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  <a:endParaRPr/>
          </a:p>
        </p:txBody>
      </p:sp>
      <p:sp>
        <p:nvSpPr>
          <p:cNvPr id="85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057400" y="3232086"/>
            <a:ext cx="20269200" cy="845948"/>
          </a:xfrm>
          <a:prstGeom prst="rect">
            <a:avLst/>
          </a:prstGeom>
        </p:spPr>
        <p:txBody>
          <a:bodyPr/>
          <a:lstStyle/>
          <a:p>
            <a:r>
              <a:t>Slide Subtitle</a:t>
            </a:r>
          </a:p>
        </p:txBody>
      </p:sp>
      <p:sp>
        <p:nvSpPr>
          <p:cNvPr id="86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2057400" y="1060698"/>
            <a:ext cx="20269200" cy="2272842"/>
          </a:xfrm>
          <a:prstGeom prst="rect">
            <a:avLst/>
          </a:prstGeom>
        </p:spPr>
        <p:txBody>
          <a:bodyPr/>
          <a:lstStyle>
            <a:lvl1pPr>
              <a:lnSpc>
                <a:spcPct val="70000"/>
              </a:lnSpc>
              <a:defRPr sz="8200"/>
            </a:lvl1pPr>
          </a:lstStyle>
          <a:p>
            <a:r>
              <a:t>Slide Title</a:t>
            </a:r>
          </a:p>
        </p:txBody>
      </p:sp>
      <p:sp>
        <p:nvSpPr>
          <p:cNvPr id="8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Rectangle"/>
          <p:cNvSpPr/>
          <p:nvPr/>
        </p:nvSpPr>
        <p:spPr>
          <a:xfrm>
            <a:off x="12197605" y="1065312"/>
            <a:ext cx="11184585" cy="1158537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415431">
              <a:lnSpc>
                <a:spcPct val="120000"/>
              </a:lnSpc>
              <a:spcBef>
                <a:spcPts val="0"/>
              </a:spcBef>
              <a:defRPr sz="3000" spc="-59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  <a:endParaRPr/>
          </a:p>
        </p:txBody>
      </p:sp>
      <p:sp>
        <p:nvSpPr>
          <p:cNvPr id="95" name="Rectangle"/>
          <p:cNvSpPr/>
          <p:nvPr/>
        </p:nvSpPr>
        <p:spPr>
          <a:xfrm>
            <a:off x="1003299" y="2076549"/>
            <a:ext cx="11194307" cy="9556552"/>
          </a:xfrm>
          <a:prstGeom prst="rect">
            <a:avLst/>
          </a:prstGeom>
          <a:solidFill>
            <a:schemeClr val="accent3">
              <a:satOff val="-3883"/>
              <a:lumOff val="14670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415431">
              <a:lnSpc>
                <a:spcPct val="120000"/>
              </a:lnSpc>
              <a:spcBef>
                <a:spcPts val="0"/>
              </a:spcBef>
              <a:defRPr sz="3000" spc="-59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  <a:endParaRPr/>
          </a:p>
        </p:txBody>
      </p:sp>
      <p:sp>
        <p:nvSpPr>
          <p:cNvPr id="96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3496600" y="4331487"/>
            <a:ext cx="9049076" cy="5492985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3200"/>
              </a:spcBef>
              <a:defRPr sz="4000" spc="-39"/>
            </a:lvl1pPr>
            <a:lvl2pPr algn="l">
              <a:lnSpc>
                <a:spcPct val="100000"/>
              </a:lnSpc>
              <a:spcBef>
                <a:spcPts val="3200"/>
              </a:spcBef>
              <a:defRPr sz="4000" spc="-39"/>
            </a:lvl2pPr>
            <a:lvl3pPr algn="l">
              <a:lnSpc>
                <a:spcPct val="100000"/>
              </a:lnSpc>
              <a:spcBef>
                <a:spcPts val="3200"/>
              </a:spcBef>
              <a:defRPr sz="4000" spc="-39"/>
            </a:lvl3pPr>
            <a:lvl4pPr algn="l">
              <a:lnSpc>
                <a:spcPct val="100000"/>
              </a:lnSpc>
              <a:spcBef>
                <a:spcPts val="3200"/>
              </a:spcBef>
              <a:defRPr sz="4000" spc="-39"/>
            </a:lvl4pPr>
            <a:lvl5pPr algn="l">
              <a:lnSpc>
                <a:spcPct val="100000"/>
              </a:lnSpc>
              <a:spcBef>
                <a:spcPts val="3200"/>
              </a:spcBef>
              <a:defRPr sz="4000" spc="-39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7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676400" y="5865318"/>
            <a:ext cx="9829800" cy="1733018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70000"/>
              </a:lnSpc>
              <a:defRPr sz="8200"/>
            </a:lvl1pPr>
          </a:lstStyle>
          <a:p>
            <a:r>
              <a:t>Agenda Title</a:t>
            </a:r>
          </a:p>
        </p:txBody>
      </p:sp>
      <p:sp>
        <p:nvSpPr>
          <p:cNvPr id="9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Rectangle"/>
          <p:cNvSpPr/>
          <p:nvPr/>
        </p:nvSpPr>
        <p:spPr>
          <a:xfrm>
            <a:off x="999500" y="1067048"/>
            <a:ext cx="22378886" cy="11581904"/>
          </a:xfrm>
          <a:prstGeom prst="rect">
            <a:avLst/>
          </a:prstGeom>
          <a:solidFill>
            <a:schemeClr val="accent5">
              <a:hueOff val="-246905"/>
              <a:satOff val="-77181"/>
              <a:lumOff val="20457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415431">
              <a:lnSpc>
                <a:spcPct val="120000"/>
              </a:lnSpc>
              <a:spcBef>
                <a:spcPts val="0"/>
              </a:spcBef>
              <a:defRPr sz="3000" spc="-59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  <a:endParaRPr/>
          </a:p>
        </p:txBody>
      </p:sp>
      <p:sp>
        <p:nvSpPr>
          <p:cNvPr id="10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2057400" y="4261880"/>
            <a:ext cx="20269200" cy="5061561"/>
          </a:xfrm>
          <a:prstGeom prst="rect">
            <a:avLst/>
          </a:prstGeom>
        </p:spPr>
        <p:txBody>
          <a:bodyPr/>
          <a:lstStyle>
            <a:lvl1pPr>
              <a:defRPr sz="12000" b="0">
                <a:latin typeface="Canela Regular"/>
                <a:ea typeface="Canela Regular"/>
                <a:cs typeface="Canela Regular"/>
                <a:sym typeface="Canela Regular"/>
              </a:defRPr>
            </a:lvl1pPr>
            <a:lvl2pPr>
              <a:defRPr sz="12000" b="0">
                <a:latin typeface="Canela Regular"/>
                <a:ea typeface="Canela Regular"/>
                <a:cs typeface="Canela Regular"/>
                <a:sym typeface="Canela Regular"/>
              </a:defRPr>
            </a:lvl2pPr>
            <a:lvl3pPr>
              <a:defRPr sz="12000" b="0">
                <a:latin typeface="Canela Regular"/>
                <a:ea typeface="Canela Regular"/>
                <a:cs typeface="Canela Regular"/>
                <a:sym typeface="Canela Regular"/>
              </a:defRPr>
            </a:lvl3pPr>
            <a:lvl4pPr>
              <a:defRPr sz="12000" b="0">
                <a:latin typeface="Canela Regular"/>
                <a:ea typeface="Canela Regular"/>
                <a:cs typeface="Canela Regular"/>
                <a:sym typeface="Canela Regular"/>
              </a:defRPr>
            </a:lvl4pPr>
            <a:lvl5pPr>
              <a:defRPr sz="12000" b="0">
                <a:latin typeface="Canela Regular"/>
                <a:ea typeface="Canela Regular"/>
                <a:cs typeface="Canela Regular"/>
                <a:sym typeface="Canela Regular"/>
              </a:defRPr>
            </a:lvl5pPr>
          </a:lstStyle>
          <a:p>
            <a:r>
              <a:t>Statement 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Rectangle"/>
          <p:cNvSpPr/>
          <p:nvPr/>
        </p:nvSpPr>
        <p:spPr>
          <a:xfrm>
            <a:off x="1008907" y="1066849"/>
            <a:ext cx="22378886" cy="11582302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415431">
              <a:lnSpc>
                <a:spcPct val="120000"/>
              </a:lnSpc>
              <a:spcBef>
                <a:spcPts val="0"/>
              </a:spcBef>
              <a:defRPr sz="3000" spc="-59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  <a:endParaRPr/>
          </a:p>
        </p:txBody>
      </p:sp>
      <p:sp>
        <p:nvSpPr>
          <p:cNvPr id="115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057400" y="8113450"/>
            <a:ext cx="20269200" cy="845948"/>
          </a:xfrm>
          <a:prstGeom prst="rect">
            <a:avLst/>
          </a:prstGeom>
        </p:spPr>
        <p:txBody>
          <a:bodyPr anchor="t"/>
          <a:lstStyle/>
          <a:p>
            <a:r>
              <a:t>Fact information</a:t>
            </a:r>
          </a:p>
        </p:txBody>
      </p:sp>
      <p:sp>
        <p:nvSpPr>
          <p:cNvPr id="11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2057400" y="3498790"/>
            <a:ext cx="20269200" cy="4814114"/>
          </a:xfrm>
          <a:prstGeom prst="rect">
            <a:avLst/>
          </a:prstGeom>
        </p:spPr>
        <p:txBody>
          <a:bodyPr anchor="b"/>
          <a:lstStyle>
            <a:lvl1pPr defTabSz="2438338">
              <a:lnSpc>
                <a:spcPct val="80000"/>
              </a:lnSpc>
              <a:defRPr sz="25000" b="0" spc="-500">
                <a:latin typeface="+mn-lt"/>
                <a:ea typeface="+mn-ea"/>
                <a:cs typeface="+mn-cs"/>
                <a:sym typeface="Canela Bold"/>
              </a:defRPr>
            </a:lvl1pPr>
            <a:lvl2pPr defTabSz="2438338">
              <a:lnSpc>
                <a:spcPct val="80000"/>
              </a:lnSpc>
              <a:defRPr sz="25000" b="0" spc="-500">
                <a:latin typeface="+mn-lt"/>
                <a:ea typeface="+mn-ea"/>
                <a:cs typeface="+mn-cs"/>
                <a:sym typeface="Canela Bold"/>
              </a:defRPr>
            </a:lvl2pPr>
            <a:lvl3pPr defTabSz="2438338">
              <a:lnSpc>
                <a:spcPct val="80000"/>
              </a:lnSpc>
              <a:defRPr sz="25000" b="0" spc="-500">
                <a:latin typeface="+mn-lt"/>
                <a:ea typeface="+mn-ea"/>
                <a:cs typeface="+mn-cs"/>
                <a:sym typeface="Canela Bold"/>
              </a:defRPr>
            </a:lvl3pPr>
            <a:lvl4pPr defTabSz="2438338">
              <a:lnSpc>
                <a:spcPct val="80000"/>
              </a:lnSpc>
              <a:defRPr sz="25000" b="0" spc="-500">
                <a:latin typeface="+mn-lt"/>
                <a:ea typeface="+mn-ea"/>
                <a:cs typeface="+mn-cs"/>
                <a:sym typeface="Canela Bold"/>
              </a:defRPr>
            </a:lvl4pPr>
            <a:lvl5pPr defTabSz="2438338">
              <a:lnSpc>
                <a:spcPct val="80000"/>
              </a:lnSpc>
              <a:defRPr sz="25000" b="0" spc="-500">
                <a:latin typeface="+mn-lt"/>
                <a:ea typeface="+mn-ea"/>
                <a:cs typeface="+mn-cs"/>
                <a:sym typeface="Canela Bold"/>
              </a:defRPr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Rectangle"/>
          <p:cNvSpPr/>
          <p:nvPr/>
        </p:nvSpPr>
        <p:spPr>
          <a:xfrm>
            <a:off x="1008907" y="1064171"/>
            <a:ext cx="22378886" cy="11587658"/>
          </a:xfrm>
          <a:prstGeom prst="rect">
            <a:avLst/>
          </a:prstGeom>
          <a:solidFill>
            <a:srgbClr val="D3B9BD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415431">
              <a:lnSpc>
                <a:spcPct val="120000"/>
              </a:lnSpc>
              <a:spcBef>
                <a:spcPts val="0"/>
              </a:spcBef>
              <a:defRPr sz="3000" spc="-59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  <a:endParaRPr/>
          </a:p>
        </p:txBody>
      </p:sp>
      <p:sp>
        <p:nvSpPr>
          <p:cNvPr id="125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5737745" y="5549900"/>
            <a:ext cx="12908510" cy="2628900"/>
          </a:xfrm>
          <a:prstGeom prst="rect">
            <a:avLst/>
          </a:prstGeom>
        </p:spPr>
        <p:txBody>
          <a:bodyPr/>
          <a:lstStyle>
            <a:lvl1pPr marL="320204" indent="-320204" algn="l" defTabSz="355600">
              <a:lnSpc>
                <a:spcPct val="80000"/>
              </a:lnSpc>
              <a:defRPr sz="7000" b="0">
                <a:latin typeface="Canela Deck Regular"/>
                <a:ea typeface="Canela Deck Regular"/>
                <a:cs typeface="Canela Deck Regular"/>
                <a:sym typeface="Canela Deck Regular"/>
              </a:defRPr>
            </a:lvl1pPr>
            <a:lvl2pPr marL="320204" indent="136995" algn="l" defTabSz="355600">
              <a:lnSpc>
                <a:spcPct val="80000"/>
              </a:lnSpc>
              <a:defRPr sz="7000" b="0">
                <a:latin typeface="Canela Deck Regular"/>
                <a:ea typeface="Canela Deck Regular"/>
                <a:cs typeface="Canela Deck Regular"/>
                <a:sym typeface="Canela Deck Regular"/>
              </a:defRPr>
            </a:lvl2pPr>
            <a:lvl3pPr marL="320204" indent="594195" algn="l" defTabSz="355600">
              <a:lnSpc>
                <a:spcPct val="80000"/>
              </a:lnSpc>
              <a:defRPr sz="7000" b="0">
                <a:latin typeface="Canela Deck Regular"/>
                <a:ea typeface="Canela Deck Regular"/>
                <a:cs typeface="Canela Deck Regular"/>
                <a:sym typeface="Canela Deck Regular"/>
              </a:defRPr>
            </a:lvl3pPr>
            <a:lvl4pPr marL="320204" indent="1051395" algn="l" defTabSz="355600">
              <a:lnSpc>
                <a:spcPct val="80000"/>
              </a:lnSpc>
              <a:defRPr sz="7000" b="0">
                <a:latin typeface="Canela Deck Regular"/>
                <a:ea typeface="Canela Deck Regular"/>
                <a:cs typeface="Canela Deck Regular"/>
                <a:sym typeface="Canela Deck Regular"/>
              </a:defRPr>
            </a:lvl4pPr>
            <a:lvl5pPr marL="320204" indent="1508595" algn="l" defTabSz="355600">
              <a:lnSpc>
                <a:spcPct val="80000"/>
              </a:lnSpc>
              <a:defRPr sz="7000" b="0">
                <a:latin typeface="Canela Deck Regular"/>
                <a:ea typeface="Canela Deck Regular"/>
                <a:cs typeface="Canela Deck Regular"/>
                <a:sym typeface="Canela Deck Regular"/>
              </a:defRPr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6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6100233" y="9999201"/>
            <a:ext cx="12546022" cy="508001"/>
          </a:xfrm>
          <a:prstGeom prst="rect">
            <a:avLst/>
          </a:prstGeom>
        </p:spPr>
        <p:txBody>
          <a:bodyPr anchor="t"/>
          <a:lstStyle>
            <a:lvl1pPr algn="l" defTabSz="355600">
              <a:lnSpc>
                <a:spcPct val="140000"/>
              </a:lnSpc>
              <a:defRPr sz="2700" spc="26"/>
            </a:lvl1pPr>
          </a:lstStyle>
          <a:p>
            <a:r>
              <a:t>Attribution</a:t>
            </a:r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153339838_1340x2010.jpg"/>
          <p:cNvSpPr>
            <a:spLocks noGrp="1"/>
          </p:cNvSpPr>
          <p:nvPr>
            <p:ph type="pic" idx="21"/>
          </p:nvPr>
        </p:nvSpPr>
        <p:spPr>
          <a:xfrm>
            <a:off x="12128500" y="-1638300"/>
            <a:ext cx="11341100" cy="1701165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35" name="936299162_1323x1986.jpg"/>
          <p:cNvSpPr>
            <a:spLocks noGrp="1"/>
          </p:cNvSpPr>
          <p:nvPr>
            <p:ph type="pic" idx="22"/>
          </p:nvPr>
        </p:nvSpPr>
        <p:spPr>
          <a:xfrm>
            <a:off x="1003300" y="-4737100"/>
            <a:ext cx="11201401" cy="168148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36" name="101883338_1323x1985.jpg"/>
          <p:cNvSpPr>
            <a:spLocks noGrp="1"/>
          </p:cNvSpPr>
          <p:nvPr>
            <p:ph type="pic" idx="23"/>
          </p:nvPr>
        </p:nvSpPr>
        <p:spPr>
          <a:xfrm>
            <a:off x="1003300" y="1344083"/>
            <a:ext cx="11201400" cy="16806333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3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43207" y="13131800"/>
            <a:ext cx="307544" cy="3429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913369614_2691x1794.jpg"/>
          <p:cNvSpPr>
            <a:spLocks noGrp="1"/>
          </p:cNvSpPr>
          <p:nvPr>
            <p:ph type="pic" idx="21"/>
          </p:nvPr>
        </p:nvSpPr>
        <p:spPr>
          <a:xfrm>
            <a:off x="800100" y="253554"/>
            <a:ext cx="22783800" cy="1523931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4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"/>
          <p:cNvSpPr/>
          <p:nvPr/>
        </p:nvSpPr>
        <p:spPr>
          <a:xfrm>
            <a:off x="1002557" y="1066800"/>
            <a:ext cx="22378886" cy="11582400"/>
          </a:xfrm>
          <a:prstGeom prst="rect">
            <a:avLst/>
          </a:prstGeom>
          <a:solidFill>
            <a:srgbClr val="D3B9BD"/>
          </a:solidFill>
          <a:ln w="12700">
            <a:miter lim="400000"/>
          </a:ln>
        </p:spPr>
        <p:txBody>
          <a:bodyPr lIns="0" tIns="0" rIns="0" bIns="0" anchor="ctr"/>
          <a:lstStyle/>
          <a:p>
            <a:pPr defTabSz="415431">
              <a:lnSpc>
                <a:spcPct val="120000"/>
              </a:lnSpc>
              <a:spcBef>
                <a:spcPts val="0"/>
              </a:spcBef>
              <a:defRPr sz="3000" spc="-59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  <a:endParaRPr/>
          </a:p>
        </p:txBody>
      </p:sp>
      <p:sp>
        <p:nvSpPr>
          <p:cNvPr id="3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2057400" y="2865877"/>
            <a:ext cx="20269200" cy="53597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b">
            <a:normAutofit/>
          </a:bodyPr>
          <a:lstStyle/>
          <a:p>
            <a:r>
              <a:t>Presentation Title</a:t>
            </a:r>
          </a:p>
        </p:txBody>
      </p:sp>
      <p:sp>
        <p:nvSpPr>
          <p:cNvPr id="4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2057400" y="7814975"/>
            <a:ext cx="20269200" cy="14880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38228" y="13131800"/>
            <a:ext cx="307544" cy="3429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825500">
              <a:lnSpc>
                <a:spcPct val="100000"/>
              </a:lnSpc>
              <a:spcBef>
                <a:spcPts val="0"/>
              </a:spcBef>
              <a:defRPr sz="1600">
                <a:solidFill>
                  <a:srgbClr val="5E5E5E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ransition spd="med"/>
  <p:txStyles>
    <p:titleStyle>
      <a:lvl1pPr marL="0" marR="0" indent="0" algn="ctr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5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nela Bold"/>
        </a:defRPr>
      </a:lvl1pPr>
      <a:lvl2pPr marL="0" marR="0" indent="457200" algn="ctr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5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nela Bold"/>
        </a:defRPr>
      </a:lvl2pPr>
      <a:lvl3pPr marL="0" marR="0" indent="914400" algn="ctr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5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nela Bold"/>
        </a:defRPr>
      </a:lvl3pPr>
      <a:lvl4pPr marL="0" marR="0" indent="1371600" algn="ctr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5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nela Bold"/>
        </a:defRPr>
      </a:lvl4pPr>
      <a:lvl5pPr marL="0" marR="0" indent="1828800" algn="ctr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5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nela Bold"/>
        </a:defRPr>
      </a:lvl5pPr>
      <a:lvl6pPr marL="0" marR="0" indent="2286000" algn="ctr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5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nela Bold"/>
        </a:defRPr>
      </a:lvl6pPr>
      <a:lvl7pPr marL="0" marR="0" indent="2743200" algn="ctr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5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nela Bold"/>
        </a:defRPr>
      </a:lvl7pPr>
      <a:lvl8pPr marL="0" marR="0" indent="3200400" algn="ctr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5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nela Bold"/>
        </a:defRPr>
      </a:lvl8pPr>
      <a:lvl9pPr marL="0" marR="0" indent="3657600" algn="ctr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5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nela Bold"/>
        </a:defRPr>
      </a:lvl9pPr>
    </p:titleStyle>
    <p:bodyStyle>
      <a:lvl1pPr marL="0" marR="0" indent="0" algn="ctr" defTabSz="8255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900" b="1" i="0" u="none" strike="noStrike" cap="none" spc="0" baseline="0">
          <a:solidFill>
            <a:srgbClr val="000000"/>
          </a:solidFill>
          <a:uFillTx/>
          <a:latin typeface="Proxima Nova"/>
          <a:ea typeface="Proxima Nova"/>
          <a:cs typeface="Proxima Nova"/>
          <a:sym typeface="Proxima Nova"/>
        </a:defRPr>
      </a:lvl1pPr>
      <a:lvl2pPr marL="0" marR="0" indent="457200" algn="ctr" defTabSz="8255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900" b="1" i="0" u="none" strike="noStrike" cap="none" spc="0" baseline="0">
          <a:solidFill>
            <a:srgbClr val="000000"/>
          </a:solidFill>
          <a:uFillTx/>
          <a:latin typeface="Proxima Nova"/>
          <a:ea typeface="Proxima Nova"/>
          <a:cs typeface="Proxima Nova"/>
          <a:sym typeface="Proxima Nova"/>
        </a:defRPr>
      </a:lvl2pPr>
      <a:lvl3pPr marL="0" marR="0" indent="914400" algn="ctr" defTabSz="8255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900" b="1" i="0" u="none" strike="noStrike" cap="none" spc="0" baseline="0">
          <a:solidFill>
            <a:srgbClr val="000000"/>
          </a:solidFill>
          <a:uFillTx/>
          <a:latin typeface="Proxima Nova"/>
          <a:ea typeface="Proxima Nova"/>
          <a:cs typeface="Proxima Nova"/>
          <a:sym typeface="Proxima Nova"/>
        </a:defRPr>
      </a:lvl3pPr>
      <a:lvl4pPr marL="0" marR="0" indent="1371600" algn="ctr" defTabSz="8255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900" b="1" i="0" u="none" strike="noStrike" cap="none" spc="0" baseline="0">
          <a:solidFill>
            <a:srgbClr val="000000"/>
          </a:solidFill>
          <a:uFillTx/>
          <a:latin typeface="Proxima Nova"/>
          <a:ea typeface="Proxima Nova"/>
          <a:cs typeface="Proxima Nova"/>
          <a:sym typeface="Proxima Nova"/>
        </a:defRPr>
      </a:lvl4pPr>
      <a:lvl5pPr marL="0" marR="0" indent="1828800" algn="ctr" defTabSz="8255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900" b="1" i="0" u="none" strike="noStrike" cap="none" spc="0" baseline="0">
          <a:solidFill>
            <a:srgbClr val="000000"/>
          </a:solidFill>
          <a:uFillTx/>
          <a:latin typeface="Proxima Nova"/>
          <a:ea typeface="Proxima Nova"/>
          <a:cs typeface="Proxima Nova"/>
          <a:sym typeface="Proxima Nova"/>
        </a:defRPr>
      </a:lvl5pPr>
      <a:lvl6pPr marL="0" marR="0" indent="2286000" algn="ctr" defTabSz="8255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900" b="1" i="0" u="none" strike="noStrike" cap="none" spc="0" baseline="0">
          <a:solidFill>
            <a:srgbClr val="000000"/>
          </a:solidFill>
          <a:uFillTx/>
          <a:latin typeface="Proxima Nova"/>
          <a:ea typeface="Proxima Nova"/>
          <a:cs typeface="Proxima Nova"/>
          <a:sym typeface="Proxima Nova"/>
        </a:defRPr>
      </a:lvl6pPr>
      <a:lvl7pPr marL="0" marR="0" indent="2743200" algn="ctr" defTabSz="8255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900" b="1" i="0" u="none" strike="noStrike" cap="none" spc="0" baseline="0">
          <a:solidFill>
            <a:srgbClr val="000000"/>
          </a:solidFill>
          <a:uFillTx/>
          <a:latin typeface="Proxima Nova"/>
          <a:ea typeface="Proxima Nova"/>
          <a:cs typeface="Proxima Nova"/>
          <a:sym typeface="Proxima Nova"/>
        </a:defRPr>
      </a:lvl7pPr>
      <a:lvl8pPr marL="0" marR="0" indent="3200400" algn="ctr" defTabSz="8255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900" b="1" i="0" u="none" strike="noStrike" cap="none" spc="0" baseline="0">
          <a:solidFill>
            <a:srgbClr val="000000"/>
          </a:solidFill>
          <a:uFillTx/>
          <a:latin typeface="Proxima Nova"/>
          <a:ea typeface="Proxima Nova"/>
          <a:cs typeface="Proxima Nova"/>
          <a:sym typeface="Proxima Nova"/>
        </a:defRPr>
      </a:lvl8pPr>
      <a:lvl9pPr marL="0" marR="0" indent="3657600" algn="ctr" defTabSz="8255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900" b="1" i="0" u="none" strike="noStrike" cap="none" spc="0" baseline="0">
          <a:solidFill>
            <a:srgbClr val="000000"/>
          </a:solidFill>
          <a:uFillTx/>
          <a:latin typeface="Proxima Nova"/>
          <a:ea typeface="Proxima Nova"/>
          <a:cs typeface="Proxima Nova"/>
          <a:sym typeface="Proxima Nova"/>
        </a:defRPr>
      </a:lvl9pPr>
    </p:bodyStyle>
    <p:other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roxima Nova"/>
        </a:defRPr>
      </a:lvl1pPr>
      <a:lvl2pPr marL="0" marR="0" indent="457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roxima Nova"/>
        </a:defRPr>
      </a:lvl2pPr>
      <a:lvl3pPr marL="0" marR="0" indent="9144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roxima Nova"/>
        </a:defRPr>
      </a:lvl3pPr>
      <a:lvl4pPr marL="0" marR="0" indent="1371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roxima Nova"/>
        </a:defRPr>
      </a:lvl4pPr>
      <a:lvl5pPr marL="0" marR="0" indent="18288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roxima Nova"/>
        </a:defRPr>
      </a:lvl5pPr>
      <a:lvl6pPr marL="0" marR="0" indent="22860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roxima Nova"/>
        </a:defRPr>
      </a:lvl6pPr>
      <a:lvl7pPr marL="0" marR="0" indent="2743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roxima Nova"/>
        </a:defRPr>
      </a:lvl7pPr>
      <a:lvl8pPr marL="0" marR="0" indent="32004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roxima Nova"/>
        </a:defRPr>
      </a:lvl8pPr>
      <a:lvl9pPr marL="0" marR="0" indent="3657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roxima Nova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Faisa S"/>
          <p:cNvSpPr txBox="1">
            <a:spLocks noGrp="1"/>
          </p:cNvSpPr>
          <p:nvPr>
            <p:ph type="body" idx="21"/>
          </p:nvPr>
        </p:nvSpPr>
        <p:spPr>
          <a:xfrm>
            <a:off x="2057400" y="9966179"/>
            <a:ext cx="20269201" cy="183153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pPr defTabSz="652145">
              <a:defRPr sz="3081"/>
            </a:pPr>
            <a:endParaRPr/>
          </a:p>
          <a:p>
            <a:pPr defTabSz="652145">
              <a:defRPr sz="3081"/>
            </a:pPr>
            <a:endParaRPr/>
          </a:p>
          <a:p>
            <a:pPr defTabSz="652145">
              <a:defRPr sz="3081"/>
            </a:pPr>
            <a:r>
              <a:t>Faisa S</a:t>
            </a:r>
          </a:p>
        </p:txBody>
      </p:sp>
      <p:sp>
        <p:nvSpPr>
          <p:cNvPr id="162" name="Hinduism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Hinduism 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Origin of the religon"/>
          <p:cNvSpPr txBox="1">
            <a:spLocks noGrp="1"/>
          </p:cNvSpPr>
          <p:nvPr>
            <p:ph type="title"/>
          </p:nvPr>
        </p:nvSpPr>
        <p:spPr>
          <a:xfrm>
            <a:off x="1802037" y="1640061"/>
            <a:ext cx="9601348" cy="2500881"/>
          </a:xfrm>
          <a:prstGeom prst="rect">
            <a:avLst/>
          </a:prstGeom>
        </p:spPr>
        <p:txBody>
          <a:bodyPr/>
          <a:lstStyle/>
          <a:p>
            <a:r>
              <a:t>Origin of the religon</a:t>
            </a:r>
          </a:p>
        </p:txBody>
      </p:sp>
      <p:sp>
        <p:nvSpPr>
          <p:cNvPr id="165" name="The religion is found in India.…"/>
          <p:cNvSpPr txBox="1">
            <a:spLocks noGrp="1"/>
          </p:cNvSpPr>
          <p:nvPr>
            <p:ph type="body" sz="quarter" idx="1"/>
          </p:nvPr>
        </p:nvSpPr>
        <p:spPr>
          <a:xfrm>
            <a:off x="1802037" y="5778500"/>
            <a:ext cx="9596832" cy="4744999"/>
          </a:xfrm>
          <a:prstGeom prst="rect">
            <a:avLst/>
          </a:prstGeom>
        </p:spPr>
        <p:txBody>
          <a:bodyPr/>
          <a:lstStyle/>
          <a:p>
            <a:r>
              <a:t>The religion is found in India.</a:t>
            </a:r>
          </a:p>
          <a:p>
            <a:r>
              <a:t>Hinduism is 4,000 years old.</a:t>
            </a:r>
          </a:p>
          <a:p>
            <a:r>
              <a:t>Hindu comes from the word Indus.</a:t>
            </a:r>
          </a:p>
          <a:p>
            <a:r>
              <a:t>Brahma is the creator of the world and all creatures. </a:t>
            </a:r>
          </a:p>
        </p:txBody>
      </p:sp>
      <p:pic>
        <p:nvPicPr>
          <p:cNvPr id="166" name="IMG_0006.jpeg" descr="IMG_0006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464168" y="3147973"/>
            <a:ext cx="10755391" cy="527146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 dir="d"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Everyone has a piece of Brahma in them.…"/>
          <p:cNvSpPr txBox="1">
            <a:spLocks noGrp="1"/>
          </p:cNvSpPr>
          <p:nvPr>
            <p:ph type="body" sz="half" idx="1"/>
          </p:nvPr>
        </p:nvSpPr>
        <p:spPr>
          <a:xfrm>
            <a:off x="1256947" y="3664868"/>
            <a:ext cx="10132784" cy="6643701"/>
          </a:xfrm>
          <a:prstGeom prst="rect">
            <a:avLst/>
          </a:prstGeom>
        </p:spPr>
        <p:txBody>
          <a:bodyPr spcCol="1157101"/>
          <a:lstStyle/>
          <a:p>
            <a:r>
              <a:t> Everyone has a piece of Brahma in them.</a:t>
            </a:r>
          </a:p>
          <a:p>
            <a:r>
              <a:t>Vinshu is the preserver of Brahma.</a:t>
            </a:r>
          </a:p>
          <a:p>
            <a:r>
              <a:t>Shiva is the destroyer of the universe.</a:t>
            </a:r>
          </a:p>
        </p:txBody>
      </p:sp>
      <p:sp>
        <p:nvSpPr>
          <p:cNvPr id="169" name="Main Beliefs"/>
          <p:cNvSpPr txBox="1"/>
          <p:nvPr/>
        </p:nvSpPr>
        <p:spPr>
          <a:xfrm>
            <a:off x="3443498" y="2398015"/>
            <a:ext cx="5459222" cy="5359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spAutoFit/>
          </a:bodyPr>
          <a:lstStyle/>
          <a:p>
            <a:r>
              <a:t>Main Beliefs</a:t>
            </a:r>
          </a:p>
        </p:txBody>
      </p:sp>
      <p:pic>
        <p:nvPicPr>
          <p:cNvPr id="170" name="IMG_0007.jpeg" descr="IMG_0007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400241" y="4279562"/>
            <a:ext cx="10604459" cy="515687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IMG_0009.jpeg" descr="IMG_0009.jpeg"/>
          <p:cNvPicPr>
            <a:picLocks noGrp="1" noChangeAspect="1"/>
          </p:cNvPicPr>
          <p:nvPr>
            <p:ph type="pic" idx="21"/>
          </p:nvPr>
        </p:nvPicPr>
        <p:blipFill>
          <a:blip r:embed="rId2">
            <a:extLst/>
          </a:blip>
          <a:srcRect l="21166" r="21166"/>
          <a:stretch>
            <a:fillRect/>
          </a:stretch>
        </p:blipFill>
        <p:spPr>
          <a:xfrm>
            <a:off x="12726754" y="2084536"/>
            <a:ext cx="10655435" cy="9090701"/>
          </a:xfrm>
          <a:prstGeom prst="rect">
            <a:avLst/>
          </a:prstGeom>
        </p:spPr>
      </p:pic>
      <p:sp>
        <p:nvSpPr>
          <p:cNvPr id="173" name="Sacred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Sacred text</a:t>
            </a:r>
          </a:p>
        </p:txBody>
      </p:sp>
      <p:sp>
        <p:nvSpPr>
          <p:cNvPr id="174" name="The vedas is a collection of hymns praising the Vedic gods.…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vedas is a collection of hymns praising the Vedic gods.</a:t>
            </a:r>
          </a:p>
          <a:p>
            <a:r>
              <a:t>The Ramayana is long epic poems about Rama and Sita.</a:t>
            </a:r>
          </a:p>
          <a:p>
            <a:r>
              <a:t>The  Mahabrata which includes the Bhagavad Gita.</a:t>
            </a:r>
          </a:p>
          <a:p>
            <a:r>
              <a:t>The Puranas a collection of stories about the different incarnations.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doors dir="vert"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Hindus worships in temple a Madnair.…"/>
          <p:cNvSpPr txBox="1">
            <a:spLocks noGrp="1"/>
          </p:cNvSpPr>
          <p:nvPr>
            <p:ph type="body" idx="1"/>
          </p:nvPr>
        </p:nvSpPr>
        <p:spPr>
          <a:xfrm>
            <a:off x="1355281" y="3664868"/>
            <a:ext cx="20264298" cy="6956177"/>
          </a:xfrm>
          <a:prstGeom prst="rect">
            <a:avLst/>
          </a:prstGeom>
        </p:spPr>
        <p:txBody>
          <a:bodyPr/>
          <a:lstStyle/>
          <a:p>
            <a:r>
              <a:t>Hindus worships in temple a Madnair.</a:t>
            </a:r>
          </a:p>
          <a:p>
            <a:r>
              <a:t>People can visit Madnair at any times to pray and take time at the bhajans </a:t>
            </a:r>
          </a:p>
          <a:p>
            <a:r>
              <a:t>Hindus also worship at home.</a:t>
            </a:r>
          </a:p>
          <a:p>
            <a:r>
              <a:t>They also have to wear ribbons on their hands when they pray.</a:t>
            </a:r>
          </a:p>
        </p:txBody>
      </p:sp>
      <p:pic>
        <p:nvPicPr>
          <p:cNvPr id="177" name="IMG_0010.jpeg" descr="IMG_0010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459662" y="4414339"/>
            <a:ext cx="10300780" cy="507663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Holi is festival that happens at the the start of spring.…"/>
          <p:cNvSpPr txBox="1">
            <a:spLocks noGrp="1"/>
          </p:cNvSpPr>
          <p:nvPr>
            <p:ph type="body" idx="1"/>
          </p:nvPr>
        </p:nvSpPr>
        <p:spPr>
          <a:xfrm>
            <a:off x="1471436" y="4874374"/>
            <a:ext cx="20264297" cy="6956177"/>
          </a:xfrm>
          <a:prstGeom prst="rect">
            <a:avLst/>
          </a:prstGeom>
        </p:spPr>
        <p:txBody>
          <a:bodyPr/>
          <a:lstStyle/>
          <a:p>
            <a:r>
              <a:t>Holi is festival that happens at the the start of spring.</a:t>
            </a:r>
          </a:p>
          <a:p>
            <a:r>
              <a:t>Holi also celebrate the Hindu god krinshu and the legend of holika and prahcad.</a:t>
            </a:r>
          </a:p>
          <a:p>
            <a:r>
              <a:t>People light bonfires and throw roasting, grains, popcorn, coconut and chickpeas.</a:t>
            </a:r>
          </a:p>
        </p:txBody>
      </p:sp>
      <p:sp>
        <p:nvSpPr>
          <p:cNvPr id="180" name="Square"/>
          <p:cNvSpPr/>
          <p:nvPr/>
        </p:nvSpPr>
        <p:spPr>
          <a:xfrm>
            <a:off x="24105995" y="-4353834"/>
            <a:ext cx="1905001" cy="1905001"/>
          </a:xfrm>
          <a:prstGeom prst="rect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415431">
              <a:lnSpc>
                <a:spcPct val="120000"/>
              </a:lnSpc>
              <a:spcBef>
                <a:spcPts val="0"/>
              </a:spcBef>
              <a:defRPr sz="3000" spc="-59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  <a:endParaRPr/>
          </a:p>
        </p:txBody>
      </p:sp>
      <p:sp>
        <p:nvSpPr>
          <p:cNvPr id="181" name="Rectangle"/>
          <p:cNvSpPr/>
          <p:nvPr/>
        </p:nvSpPr>
        <p:spPr>
          <a:xfrm>
            <a:off x="12933797" y="-3124589"/>
            <a:ext cx="3302352" cy="1905001"/>
          </a:xfrm>
          <a:prstGeom prst="rect">
            <a:avLst/>
          </a:prstGeom>
          <a:solidFill>
            <a:srgbClr val="0000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415431">
              <a:lnSpc>
                <a:spcPct val="120000"/>
              </a:lnSpc>
              <a:spcBef>
                <a:spcPts val="0"/>
              </a:spcBef>
              <a:defRPr sz="3000" spc="-59">
                <a:solidFill>
                  <a:srgbClr val="FFFFFF"/>
                </a:solidFill>
                <a:latin typeface="Canela Deck Bold"/>
                <a:ea typeface="Canela Deck Bold"/>
                <a:cs typeface="Canela Deck Bold"/>
                <a:sym typeface="Canela Deck Bold"/>
              </a:defRPr>
            </a:pPr>
            <a:endParaRPr/>
          </a:p>
        </p:txBody>
      </p:sp>
      <p:sp>
        <p:nvSpPr>
          <p:cNvPr id="182" name="Major festivals"/>
          <p:cNvSpPr txBox="1"/>
          <p:nvPr/>
        </p:nvSpPr>
        <p:spPr>
          <a:xfrm>
            <a:off x="3936938" y="3045809"/>
            <a:ext cx="5334123" cy="5359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spAutoFit/>
          </a:bodyPr>
          <a:lstStyle/>
          <a:p>
            <a:r>
              <a:t>Major festivals</a:t>
            </a:r>
          </a:p>
        </p:txBody>
      </p:sp>
      <p:pic>
        <p:nvPicPr>
          <p:cNvPr id="183" name="IMG_0012.jpeg" descr="IMG_0012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911448" y="3737239"/>
            <a:ext cx="10166082" cy="56261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over dir="d"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Similarities and differences"/>
          <p:cNvSpPr txBox="1">
            <a:spLocks noGrp="1"/>
          </p:cNvSpPr>
          <p:nvPr>
            <p:ph type="title"/>
          </p:nvPr>
        </p:nvSpPr>
        <p:spPr>
          <a:xfrm>
            <a:off x="1803348" y="1315518"/>
            <a:ext cx="9601349" cy="2798379"/>
          </a:xfrm>
          <a:prstGeom prst="rect">
            <a:avLst/>
          </a:prstGeom>
        </p:spPr>
        <p:txBody>
          <a:bodyPr/>
          <a:lstStyle/>
          <a:p>
            <a:r>
              <a:t>Similarities and differences </a:t>
            </a:r>
          </a:p>
        </p:txBody>
      </p:sp>
      <p:sp>
        <p:nvSpPr>
          <p:cNvPr id="186" name="Like other religions they believe in god.…"/>
          <p:cNvSpPr txBox="1">
            <a:spLocks noGrp="1"/>
          </p:cNvSpPr>
          <p:nvPr>
            <p:ph type="body" sz="quarter" idx="1"/>
          </p:nvPr>
        </p:nvSpPr>
        <p:spPr>
          <a:xfrm>
            <a:off x="1767583" y="5129413"/>
            <a:ext cx="9028882" cy="4095914"/>
          </a:xfrm>
          <a:prstGeom prst="rect">
            <a:avLst/>
          </a:prstGeom>
        </p:spPr>
        <p:txBody>
          <a:bodyPr/>
          <a:lstStyle/>
          <a:p>
            <a:r>
              <a:t>Like other religions they believe in god.</a:t>
            </a:r>
          </a:p>
          <a:p>
            <a:r>
              <a:t>They believe in multiple gods.</a:t>
            </a:r>
          </a:p>
          <a:p>
            <a:r>
              <a:t>They have a celebration which are Diwali and holi.</a:t>
            </a:r>
          </a:p>
        </p:txBody>
      </p:sp>
      <p:pic>
        <p:nvPicPr>
          <p:cNvPr id="187" name="IMG_0013.jpeg" descr="IMG_0013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711351" y="2961848"/>
            <a:ext cx="10609400" cy="508777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dissolve/>
      </p:transition>
    </mc:Choice>
    <mc:Fallback xmlns:a14="http://schemas.microsoft.com/office/drawing/2010/main" xmlns:m="http://schemas.openxmlformats.org/officeDocument/2006/math"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Any other interesting fact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Any other interesting facts</a:t>
            </a:r>
          </a:p>
        </p:txBody>
      </p:sp>
      <p:sp>
        <p:nvSpPr>
          <p:cNvPr id="190" name="When it’s Diwali Hindus wear new clothes .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When it’s Diwali Hindus wear new clothes .</a:t>
            </a:r>
          </a:p>
          <a:p>
            <a:r>
              <a:t>The love to share sweets and dried fruits.</a:t>
            </a:r>
          </a:p>
          <a:p>
            <a:r>
              <a:t>The clean there houses before Diwali to take away bad deeds.</a:t>
            </a:r>
          </a:p>
          <a:p>
            <a:r>
              <a:t>A lot of huge fireworks displays.</a:t>
            </a:r>
          </a:p>
          <a:p>
            <a:r>
              <a:t>It’s a Festival of Lights.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dissolve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The end"/>
          <p:cNvSpPr txBox="1">
            <a:spLocks noGrp="1"/>
          </p:cNvSpPr>
          <p:nvPr>
            <p:ph type="body" sz="half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end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witch dir="l"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29_Lookbook">
  <a:themeElements>
    <a:clrScheme name="29_Lookbook">
      <a:dk1>
        <a:srgbClr val="000000"/>
      </a:dk1>
      <a:lt1>
        <a:srgbClr val="F6F7F2"/>
      </a:lt1>
      <a:dk2>
        <a:srgbClr val="5E5E5E"/>
      </a:dk2>
      <a:lt2>
        <a:srgbClr val="D5D5D5"/>
      </a:lt2>
      <a:accent1>
        <a:srgbClr val="B9CAD3"/>
      </a:accent1>
      <a:accent2>
        <a:srgbClr val="8CBAD7"/>
      </a:accent2>
      <a:accent3>
        <a:srgbClr val="B5AFC4"/>
      </a:accent3>
      <a:accent4>
        <a:srgbClr val="E8A6B1"/>
      </a:accent4>
      <a:accent5>
        <a:srgbClr val="FF8A6E"/>
      </a:accent5>
      <a:accent6>
        <a:srgbClr val="E2CF91"/>
      </a:accent6>
      <a:hlink>
        <a:srgbClr val="0000FF"/>
      </a:hlink>
      <a:folHlink>
        <a:srgbClr val="FF00FF"/>
      </a:folHlink>
    </a:clrScheme>
    <a:fontScheme name="29_Lookbook">
      <a:majorFont>
        <a:latin typeface="Canela Bold"/>
        <a:ea typeface="Canela Bold"/>
        <a:cs typeface="Canela Bold"/>
      </a:majorFont>
      <a:minorFont>
        <a:latin typeface="Canela Bold"/>
        <a:ea typeface="Canela Bold"/>
        <a:cs typeface="Canela Bold"/>
      </a:minorFont>
    </a:fontScheme>
    <a:fmtScheme name="29_Lookboo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415431" rtl="0" fontAlgn="auto" latinLnBrk="0" hangingPunct="0">
          <a:lnSpc>
            <a:spcPct val="12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0" i="0" u="none" strike="noStrike" cap="none" spc="-59" normalizeH="0" baseline="0">
            <a:ln>
              <a:noFill/>
            </a:ln>
            <a:solidFill>
              <a:srgbClr val="FFFFFF"/>
            </a:solidFill>
            <a:effectLst/>
            <a:uFillTx/>
            <a:latin typeface="Canela Deck Bold"/>
            <a:ea typeface="Canela Deck Bold"/>
            <a:cs typeface="Canela Deck Bold"/>
            <a:sym typeface="Canela Deck Bol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ctr" defTabSz="355600" rtl="0" fontAlgn="auto" latinLnBrk="0" hangingPunct="0">
          <a:lnSpc>
            <a:spcPct val="90000"/>
          </a:lnSpc>
          <a:spcBef>
            <a:spcPts val="4500"/>
          </a:spcBef>
          <a:spcAft>
            <a:spcPts val="0"/>
          </a:spcAft>
          <a:buClrTx/>
          <a:buSzTx/>
          <a:buFontTx/>
          <a:buNone/>
          <a:tabLst/>
          <a:defRPr kumimoji="0" sz="29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Proxima Nova Medium"/>
            <a:ea typeface="Proxima Nova Medium"/>
            <a:cs typeface="Proxima Nova Medium"/>
            <a:sym typeface="Proxima Nova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9_Lookbook">
  <a:themeElements>
    <a:clrScheme name="29_Lookbook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B9CAD3"/>
      </a:accent1>
      <a:accent2>
        <a:srgbClr val="8CBAD7"/>
      </a:accent2>
      <a:accent3>
        <a:srgbClr val="B5AFC4"/>
      </a:accent3>
      <a:accent4>
        <a:srgbClr val="E8A6B1"/>
      </a:accent4>
      <a:accent5>
        <a:srgbClr val="FF8A6E"/>
      </a:accent5>
      <a:accent6>
        <a:srgbClr val="E2CF91"/>
      </a:accent6>
      <a:hlink>
        <a:srgbClr val="0000FF"/>
      </a:hlink>
      <a:folHlink>
        <a:srgbClr val="FF00FF"/>
      </a:folHlink>
    </a:clrScheme>
    <a:fontScheme name="29_Lookbook">
      <a:majorFont>
        <a:latin typeface="Canela Bold"/>
        <a:ea typeface="Canela Bold"/>
        <a:cs typeface="Canela Bold"/>
      </a:majorFont>
      <a:minorFont>
        <a:latin typeface="Canela Bold"/>
        <a:ea typeface="Canela Bold"/>
        <a:cs typeface="Canela Bold"/>
      </a:minorFont>
    </a:fontScheme>
    <a:fmtScheme name="29_Lookboo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415431" rtl="0" fontAlgn="auto" latinLnBrk="0" hangingPunct="0">
          <a:lnSpc>
            <a:spcPct val="12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0" i="0" u="none" strike="noStrike" cap="none" spc="-59" normalizeH="0" baseline="0">
            <a:ln>
              <a:noFill/>
            </a:ln>
            <a:solidFill>
              <a:srgbClr val="FFFFFF"/>
            </a:solidFill>
            <a:effectLst/>
            <a:uFillTx/>
            <a:latin typeface="Canela Deck Bold"/>
            <a:ea typeface="Canela Deck Bold"/>
            <a:cs typeface="Canela Deck Bold"/>
            <a:sym typeface="Canela Deck Bol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ctr" defTabSz="355600" rtl="0" fontAlgn="auto" latinLnBrk="0" hangingPunct="0">
          <a:lnSpc>
            <a:spcPct val="90000"/>
          </a:lnSpc>
          <a:spcBef>
            <a:spcPts val="4500"/>
          </a:spcBef>
          <a:spcAft>
            <a:spcPts val="0"/>
          </a:spcAft>
          <a:buClrTx/>
          <a:buSzTx/>
          <a:buFontTx/>
          <a:buNone/>
          <a:tabLst/>
          <a:defRPr kumimoji="0" sz="29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Proxima Nova Medium"/>
            <a:ea typeface="Proxima Nova Medium"/>
            <a:cs typeface="Proxima Nova Medium"/>
            <a:sym typeface="Proxima Nova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269</Words>
  <Application>Microsoft Office PowerPoint</Application>
  <PresentationFormat>Custom</PresentationFormat>
  <Paragraphs>37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Canela Bold</vt:lpstr>
      <vt:lpstr>Canela Deck Bold</vt:lpstr>
      <vt:lpstr>Canela Deck Regular</vt:lpstr>
      <vt:lpstr>Canela Regular</vt:lpstr>
      <vt:lpstr>Helvetica Neue</vt:lpstr>
      <vt:lpstr>Proxima Nova</vt:lpstr>
      <vt:lpstr>Proxima Nova Medium</vt:lpstr>
      <vt:lpstr>29_Lookbook</vt:lpstr>
      <vt:lpstr>Hinduism </vt:lpstr>
      <vt:lpstr>Origin of the religon</vt:lpstr>
      <vt:lpstr>PowerPoint Presentation</vt:lpstr>
      <vt:lpstr>Sacred text</vt:lpstr>
      <vt:lpstr>PowerPoint Presentation</vt:lpstr>
      <vt:lpstr>PowerPoint Presentation</vt:lpstr>
      <vt:lpstr>Similarities and differences </vt:lpstr>
      <vt:lpstr>Any other interesting facts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Hinduism </dc:title>
  <dc:creator>Jenna Leverton</dc:creator>
  <cp:lastModifiedBy>Jenna Leverton</cp:lastModifiedBy>
  <cp:revision>1</cp:revision>
  <dcterms:modified xsi:type="dcterms:W3CDTF">2021-05-21T15:55:21Z</dcterms:modified>
</cp:coreProperties>
</file>