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8644-67D2-4FBD-9D90-15E55AE2C56A}" type="datetimeFigureOut">
              <a:rPr lang="en-GB" smtClean="0"/>
              <a:pPr/>
              <a:t>28/01/2020</a:t>
            </a:fld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F101-8678-4D59-A543-DAD708042F2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8644-67D2-4FBD-9D90-15E55AE2C56A}" type="datetimeFigureOut">
              <a:rPr lang="en-GB" smtClean="0"/>
              <a:pPr/>
              <a:t>28/01/2020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F101-8678-4D59-A543-DAD708042F2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8644-67D2-4FBD-9D90-15E55AE2C56A}" type="datetimeFigureOut">
              <a:rPr lang="en-GB" smtClean="0"/>
              <a:pPr/>
              <a:t>28/01/2020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F101-8678-4D59-A543-DAD708042F2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8644-67D2-4FBD-9D90-15E55AE2C56A}" type="datetimeFigureOut">
              <a:rPr lang="en-GB" smtClean="0"/>
              <a:pPr/>
              <a:t>28/01/2020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F101-8678-4D59-A543-DAD708042F2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8644-67D2-4FBD-9D90-15E55AE2C56A}" type="datetimeFigureOut">
              <a:rPr lang="en-GB" smtClean="0"/>
              <a:pPr/>
              <a:t>28/01/2020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F101-8678-4D59-A543-DAD708042F2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8644-67D2-4FBD-9D90-15E55AE2C56A}" type="datetimeFigureOut">
              <a:rPr lang="en-GB" smtClean="0"/>
              <a:pPr/>
              <a:t>28/01/2020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F101-8678-4D59-A543-DAD708042F2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8644-67D2-4FBD-9D90-15E55AE2C56A}" type="datetimeFigureOut">
              <a:rPr lang="en-GB" smtClean="0"/>
              <a:pPr/>
              <a:t>28/01/2020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F101-8678-4D59-A543-DAD708042F2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8644-67D2-4FBD-9D90-15E55AE2C56A}" type="datetimeFigureOut">
              <a:rPr lang="en-GB" smtClean="0"/>
              <a:pPr/>
              <a:t>28/01/2020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F101-8678-4D59-A543-DAD708042F2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8644-67D2-4FBD-9D90-15E55AE2C56A}" type="datetimeFigureOut">
              <a:rPr lang="en-GB" smtClean="0"/>
              <a:pPr/>
              <a:t>28/01/2020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7B9F101-8678-4D59-A543-DAD708042F2B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8644-67D2-4FBD-9D90-15E55AE2C56A}" type="datetimeFigureOut">
              <a:rPr lang="en-GB" smtClean="0"/>
              <a:pPr/>
              <a:t>28/01/2020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F101-8678-4D59-A543-DAD708042F2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8644-67D2-4FBD-9D90-15E55AE2C56A}" type="datetimeFigureOut">
              <a:rPr lang="en-GB" smtClean="0"/>
              <a:pPr/>
              <a:t>28/01/2020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F101-8678-4D59-A543-DAD708042F2B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4E28644-67D2-4FBD-9D90-15E55AE2C56A}" type="datetimeFigureOut">
              <a:rPr lang="en-GB" smtClean="0"/>
              <a:pPr/>
              <a:t>28/01/2020</a:t>
            </a:fld>
            <a:endParaRPr lang="en-GB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7B9F101-8678-4D59-A543-DAD708042F2B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764704"/>
            <a:ext cx="82809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 smtClean="0">
                <a:solidFill>
                  <a:srgbClr val="FFFF00"/>
                </a:solidFill>
              </a:rPr>
              <a:t>Believe             </a:t>
            </a:r>
          </a:p>
          <a:p>
            <a:pPr algn="ctr"/>
            <a:endParaRPr lang="en-GB" sz="2400" b="1" u="sng" dirty="0" smtClean="0">
              <a:solidFill>
                <a:srgbClr val="FFFF00"/>
              </a:solidFill>
            </a:endParaRPr>
          </a:p>
          <a:p>
            <a:r>
              <a:rPr lang="en-GB" sz="2400" b="1" dirty="0" smtClean="0">
                <a:solidFill>
                  <a:srgbClr val="FFFF00"/>
                </a:solidFill>
              </a:rPr>
              <a:t>When I look up to the stars, 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There's a burning deep inside me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And I feel a power growing in my soul.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There is something I can sense,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Deep within a dream to guide me, 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And I know that I am reaching for my goal.</a:t>
            </a:r>
          </a:p>
          <a:p>
            <a:endParaRPr lang="en-GB" sz="2400" b="1" dirty="0">
              <a:solidFill>
                <a:srgbClr val="FFFF00"/>
              </a:solidFill>
            </a:endParaRP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 can do anything at all, 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 can climb the highest mountain,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 I can feel the ocean calling wild and free.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 can be anything I want,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With this hope to drive me onward,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If I can just believe in me.</a:t>
            </a:r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08104" y="26064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Summer 11 tracks 5&amp;6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20688"/>
            <a:ext cx="734481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FF00"/>
                </a:solidFill>
              </a:rPr>
              <a:t>When the skies are dark and grey, 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We still know the sun is shining: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Though it’s out of sight,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Its light is glowing still.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And as long as I believe,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There is nothing I cant wish for,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Not a dream that I'm unable to fulfil.</a:t>
            </a:r>
          </a:p>
          <a:p>
            <a:endParaRPr lang="en-GB" sz="2400" b="1" dirty="0">
              <a:solidFill>
                <a:srgbClr val="FFFF00"/>
              </a:solidFill>
            </a:endParaRP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 can do anything at all, 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 can climb the highest mountain,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 I can feel the ocean calling wild and free.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 can be anything I want,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With this hope to drive me onward,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If I can just believe in me.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188640"/>
            <a:ext cx="6768752" cy="8679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FF00"/>
                </a:solidFill>
              </a:rPr>
              <a:t>And whatever it takes I’ll find it somehow;</a:t>
            </a:r>
          </a:p>
          <a:p>
            <a:r>
              <a:rPr lang="en-GB" sz="2400" b="1" dirty="0">
                <a:solidFill>
                  <a:srgbClr val="FFFF00"/>
                </a:solidFill>
              </a:rPr>
              <a:t>Whatever it needs I’ll show I’m strong.</a:t>
            </a:r>
          </a:p>
          <a:p>
            <a:r>
              <a:rPr lang="en-GB" sz="2400" b="1" dirty="0">
                <a:solidFill>
                  <a:srgbClr val="FFFF00"/>
                </a:solidFill>
              </a:rPr>
              <a:t>Whatever it takes I’ll make it happen:</a:t>
            </a:r>
          </a:p>
          <a:p>
            <a:r>
              <a:rPr lang="en-GB" sz="2400" b="1" dirty="0">
                <a:solidFill>
                  <a:srgbClr val="FFFF00"/>
                </a:solidFill>
              </a:rPr>
              <a:t>Finding out where I belong.</a:t>
            </a:r>
            <a:endParaRPr lang="en-GB" sz="2400" b="1" dirty="0" smtClean="0">
              <a:solidFill>
                <a:srgbClr val="FFFF00"/>
              </a:solidFill>
            </a:endParaRPr>
          </a:p>
          <a:p>
            <a:endParaRPr lang="en-GB" sz="2400" b="1" dirty="0" smtClean="0">
              <a:solidFill>
                <a:srgbClr val="FFFF00"/>
              </a:solidFill>
            </a:endParaRPr>
          </a:p>
          <a:p>
            <a:r>
              <a:rPr lang="en-GB" sz="2400" b="1" dirty="0" smtClean="0">
                <a:solidFill>
                  <a:srgbClr val="FFFF00"/>
                </a:solidFill>
              </a:rPr>
              <a:t>While the world is spinning round,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I can sometimes lose direction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And I know how hard it is to find my way.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But with friends around to care,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There is nothing I cant handle,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And I'll face the future treasuring each day.</a:t>
            </a:r>
          </a:p>
          <a:p>
            <a:endParaRPr lang="en-GB" sz="2400" b="1" dirty="0">
              <a:solidFill>
                <a:srgbClr val="FFFF00"/>
              </a:solidFill>
            </a:endParaRP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 can do anything at all, 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 can climb the highest mountain,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 can feel the ocean calling wild and free.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 can be anything I want,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With this hope to drive me onward,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If I can just believe in me.</a:t>
            </a:r>
          </a:p>
          <a:p>
            <a:endParaRPr lang="en-GB" i="1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656</TotalTime>
  <Words>328</Words>
  <Application>Microsoft Office PowerPoint</Application>
  <PresentationFormat>On-screen Show (4:3)</PresentationFormat>
  <Paragraphs>53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Calibri</vt:lpstr>
      <vt:lpstr>Constantia</vt:lpstr>
      <vt:lpstr>Wingdings 2</vt:lpstr>
      <vt:lpstr>Flow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staff</dc:creator>
  <cp:lastModifiedBy>Sally Travis</cp:lastModifiedBy>
  <cp:revision>53</cp:revision>
  <dcterms:created xsi:type="dcterms:W3CDTF">2012-04-25T18:25:24Z</dcterms:created>
  <dcterms:modified xsi:type="dcterms:W3CDTF">2020-01-28T19:21:00Z</dcterms:modified>
</cp:coreProperties>
</file>